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3" r:id="rId4"/>
    <p:sldId id="270" r:id="rId5"/>
    <p:sldId id="261" r:id="rId6"/>
    <p:sldId id="257" r:id="rId7"/>
    <p:sldId id="259" r:id="rId8"/>
    <p:sldId id="260" r:id="rId9"/>
    <p:sldId id="267" r:id="rId10"/>
    <p:sldId id="265" r:id="rId11"/>
    <p:sldId id="262" r:id="rId12"/>
    <p:sldId id="266" r:id="rId13"/>
    <p:sldId id="274" r:id="rId14"/>
    <p:sldId id="258" r:id="rId15"/>
    <p:sldId id="268" r:id="rId16"/>
    <p:sldId id="271" r:id="rId17"/>
    <p:sldId id="269" r:id="rId18"/>
    <p:sldId id="273" r:id="rId19"/>
    <p:sldId id="276" r:id="rId20"/>
    <p:sldId id="275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C6485F-ABB6-4A47-AE4A-E651F685CBBE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5C55063-D9CC-4692-9A04-1D3206C65852}">
      <dgm:prSet phldrT="[テキスト]"/>
      <dgm:spPr/>
      <dgm:t>
        <a:bodyPr/>
        <a:lstStyle/>
        <a:p>
          <a:r>
            <a:rPr kumimoji="1" lang="ja-JP" altLang="en-US" dirty="0" smtClean="0"/>
            <a:t>宇都宮</a:t>
          </a:r>
          <a:endParaRPr kumimoji="1" lang="ja-JP" altLang="en-US" dirty="0"/>
        </a:p>
      </dgm:t>
    </dgm:pt>
    <dgm:pt modelId="{2139EE93-FF0A-4543-A8D5-21B8875CC58F}" type="parTrans" cxnId="{21A86098-3E81-4805-8E6A-6DA29DDCF7B1}">
      <dgm:prSet/>
      <dgm:spPr/>
      <dgm:t>
        <a:bodyPr/>
        <a:lstStyle/>
        <a:p>
          <a:endParaRPr kumimoji="1" lang="ja-JP" altLang="en-US"/>
        </a:p>
      </dgm:t>
    </dgm:pt>
    <dgm:pt modelId="{DBA5A3F7-43B7-492E-86A3-B6E4404D92B8}" type="sibTrans" cxnId="{21A86098-3E81-4805-8E6A-6DA29DDCF7B1}">
      <dgm:prSet/>
      <dgm:spPr/>
      <dgm:t>
        <a:bodyPr/>
        <a:lstStyle/>
        <a:p>
          <a:endParaRPr kumimoji="1" lang="ja-JP" altLang="en-US"/>
        </a:p>
      </dgm:t>
    </dgm:pt>
    <dgm:pt modelId="{3C591538-F788-4251-A2F5-BC7C86A068CD}">
      <dgm:prSet phldrT="[テキスト]"/>
      <dgm:spPr/>
      <dgm:t>
        <a:bodyPr/>
        <a:lstStyle/>
        <a:p>
          <a:r>
            <a:rPr kumimoji="1" lang="ja-JP" altLang="en-US" dirty="0" smtClean="0"/>
            <a:t>餃子</a:t>
          </a:r>
          <a:endParaRPr kumimoji="1" lang="ja-JP" altLang="en-US" dirty="0"/>
        </a:p>
      </dgm:t>
    </dgm:pt>
    <dgm:pt modelId="{8BBEEB2D-7666-492C-8743-F21D3AD88425}" type="parTrans" cxnId="{5FFA1DD7-22E0-4D59-87CA-5A6EE949609A}">
      <dgm:prSet/>
      <dgm:spPr/>
      <dgm:t>
        <a:bodyPr/>
        <a:lstStyle/>
        <a:p>
          <a:endParaRPr kumimoji="1" lang="ja-JP" altLang="en-US"/>
        </a:p>
      </dgm:t>
    </dgm:pt>
    <dgm:pt modelId="{C0968503-57C2-4F1F-9875-B791EF455E40}" type="sibTrans" cxnId="{5FFA1DD7-22E0-4D59-87CA-5A6EE949609A}">
      <dgm:prSet/>
      <dgm:spPr/>
      <dgm:t>
        <a:bodyPr/>
        <a:lstStyle/>
        <a:p>
          <a:endParaRPr kumimoji="1" lang="ja-JP" altLang="en-US"/>
        </a:p>
      </dgm:t>
    </dgm:pt>
    <dgm:pt modelId="{395AC9FA-AD04-42F1-BC4D-C913BA9ECD74}">
      <dgm:prSet phldrT="[テキスト]" custT="1"/>
      <dgm:spPr/>
      <dgm:t>
        <a:bodyPr/>
        <a:lstStyle/>
        <a:p>
          <a:r>
            <a:rPr kumimoji="1" lang="ja-JP" altLang="en-US" sz="1800" dirty="0" smtClean="0"/>
            <a:t>ＪＡＺＺ</a:t>
          </a:r>
          <a:endParaRPr kumimoji="1" lang="ja-JP" altLang="en-US" sz="1800" dirty="0"/>
        </a:p>
      </dgm:t>
    </dgm:pt>
    <dgm:pt modelId="{64837DB1-76AA-4FD2-A29B-5C9D6F157531}" type="parTrans" cxnId="{B42683CF-F0F8-4E24-8769-B564B6442002}">
      <dgm:prSet/>
      <dgm:spPr/>
      <dgm:t>
        <a:bodyPr/>
        <a:lstStyle/>
        <a:p>
          <a:endParaRPr kumimoji="1" lang="ja-JP" altLang="en-US"/>
        </a:p>
      </dgm:t>
    </dgm:pt>
    <dgm:pt modelId="{EE47A2F3-5A88-4636-BB96-F953580A45AD}" type="sibTrans" cxnId="{B42683CF-F0F8-4E24-8769-B564B6442002}">
      <dgm:prSet/>
      <dgm:spPr/>
      <dgm:t>
        <a:bodyPr/>
        <a:lstStyle/>
        <a:p>
          <a:endParaRPr kumimoji="1" lang="ja-JP" altLang="en-US"/>
        </a:p>
      </dgm:t>
    </dgm:pt>
    <dgm:pt modelId="{B7DD09B9-97C6-4A10-B75F-088C4AA178EE}">
      <dgm:prSet phldrT="[テキスト]"/>
      <dgm:spPr/>
      <dgm:t>
        <a:bodyPr/>
        <a:lstStyle/>
        <a:p>
          <a:r>
            <a:rPr kumimoji="1" lang="ja-JP" altLang="en-US" dirty="0" smtClean="0"/>
            <a:t>緑豊かな公園</a:t>
          </a:r>
          <a:endParaRPr kumimoji="1" lang="ja-JP" altLang="en-US" dirty="0"/>
        </a:p>
      </dgm:t>
    </dgm:pt>
    <dgm:pt modelId="{F8F6687E-E252-4FC8-81F9-5C4CF72BCDA1}" type="parTrans" cxnId="{7A270A3D-C046-4608-8116-A7156717C6BC}">
      <dgm:prSet/>
      <dgm:spPr/>
      <dgm:t>
        <a:bodyPr/>
        <a:lstStyle/>
        <a:p>
          <a:endParaRPr kumimoji="1" lang="ja-JP" altLang="en-US"/>
        </a:p>
      </dgm:t>
    </dgm:pt>
    <dgm:pt modelId="{D0DFB1AF-D475-479C-A6FD-CA484179DFBB}" type="sibTrans" cxnId="{7A270A3D-C046-4608-8116-A7156717C6BC}">
      <dgm:prSet/>
      <dgm:spPr/>
      <dgm:t>
        <a:bodyPr/>
        <a:lstStyle/>
        <a:p>
          <a:endParaRPr kumimoji="1" lang="ja-JP" altLang="en-US"/>
        </a:p>
      </dgm:t>
    </dgm:pt>
    <dgm:pt modelId="{02225557-2694-471C-AA11-696C06852E4D}">
      <dgm:prSet phldrT="[テキスト]"/>
      <dgm:spPr/>
      <dgm:t>
        <a:bodyPr/>
        <a:lstStyle/>
        <a:p>
          <a:r>
            <a:rPr kumimoji="1" lang="ja-JP" altLang="en-US" dirty="0" smtClean="0"/>
            <a:t>災害が少ない</a:t>
          </a:r>
          <a:endParaRPr kumimoji="1" lang="ja-JP" altLang="en-US" dirty="0"/>
        </a:p>
      </dgm:t>
    </dgm:pt>
    <dgm:pt modelId="{583794B3-16D7-4D36-B354-AF98486F85EB}" type="parTrans" cxnId="{7BF9C33D-0DC6-4E86-958B-941A038DBB05}">
      <dgm:prSet/>
      <dgm:spPr/>
      <dgm:t>
        <a:bodyPr/>
        <a:lstStyle/>
        <a:p>
          <a:endParaRPr kumimoji="1" lang="ja-JP" altLang="en-US"/>
        </a:p>
      </dgm:t>
    </dgm:pt>
    <dgm:pt modelId="{62A8753C-FEF8-48BE-BB04-F5B31C1E4230}" type="sibTrans" cxnId="{7BF9C33D-0DC6-4E86-958B-941A038DBB05}">
      <dgm:prSet/>
      <dgm:spPr/>
      <dgm:t>
        <a:bodyPr/>
        <a:lstStyle/>
        <a:p>
          <a:endParaRPr kumimoji="1" lang="ja-JP" altLang="en-US"/>
        </a:p>
      </dgm:t>
    </dgm:pt>
    <dgm:pt modelId="{566FD32F-79A5-4FFC-B2EB-3A957AA59522}">
      <dgm:prSet/>
      <dgm:spPr/>
      <dgm:t>
        <a:bodyPr/>
        <a:lstStyle/>
        <a:p>
          <a:r>
            <a:rPr kumimoji="1" lang="ja-JP" altLang="en-US" dirty="0" smtClean="0"/>
            <a:t>自転車</a:t>
          </a:r>
          <a:endParaRPr kumimoji="1" lang="ja-JP" altLang="en-US" dirty="0"/>
        </a:p>
      </dgm:t>
    </dgm:pt>
    <dgm:pt modelId="{68437FE2-9FE8-4EC6-8BAE-1AC092C2B82A}" type="parTrans" cxnId="{EFFEE094-DC83-4A08-B5C9-FA09EEABCB59}">
      <dgm:prSet/>
      <dgm:spPr/>
      <dgm:t>
        <a:bodyPr/>
        <a:lstStyle/>
        <a:p>
          <a:endParaRPr kumimoji="1" lang="ja-JP" altLang="en-US"/>
        </a:p>
      </dgm:t>
    </dgm:pt>
    <dgm:pt modelId="{A0767081-90E5-4C84-AAA1-FE377ED65E41}" type="sibTrans" cxnId="{EFFEE094-DC83-4A08-B5C9-FA09EEABCB59}">
      <dgm:prSet/>
      <dgm:spPr/>
      <dgm:t>
        <a:bodyPr/>
        <a:lstStyle/>
        <a:p>
          <a:endParaRPr kumimoji="1" lang="ja-JP" altLang="en-US"/>
        </a:p>
      </dgm:t>
    </dgm:pt>
    <dgm:pt modelId="{5B2D00BA-ADBA-47DF-8C8F-DFE802E76480}" type="pres">
      <dgm:prSet presAssocID="{81C6485F-ABB6-4A47-AE4A-E651F685CB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73F5EA4-18F8-4017-9669-D5C6FA5433E6}" type="pres">
      <dgm:prSet presAssocID="{35C55063-D9CC-4692-9A04-1D3206C65852}" presName="centerShape" presStyleLbl="node0" presStyleIdx="0" presStyleCnt="1" custScaleX="129385"/>
      <dgm:spPr/>
      <dgm:t>
        <a:bodyPr/>
        <a:lstStyle/>
        <a:p>
          <a:endParaRPr kumimoji="1" lang="ja-JP" altLang="en-US"/>
        </a:p>
      </dgm:t>
    </dgm:pt>
    <dgm:pt modelId="{9EBF5F9B-BBE5-4ADE-A3AA-9F6BA37C94B6}" type="pres">
      <dgm:prSet presAssocID="{3C591538-F788-4251-A2F5-BC7C86A068CD}" presName="node" presStyleLbl="node1" presStyleIdx="0" presStyleCnt="5" custScaleX="12962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A37B9F-516E-464F-ADA2-88D138841A1D}" type="pres">
      <dgm:prSet presAssocID="{3C591538-F788-4251-A2F5-BC7C86A068CD}" presName="dummy" presStyleCnt="0"/>
      <dgm:spPr/>
    </dgm:pt>
    <dgm:pt modelId="{1396B158-0BE4-43D7-B264-1753264F9B19}" type="pres">
      <dgm:prSet presAssocID="{C0968503-57C2-4F1F-9875-B791EF455E40}" presName="sibTrans" presStyleLbl="sibTrans2D1" presStyleIdx="0" presStyleCnt="5"/>
      <dgm:spPr/>
      <dgm:t>
        <a:bodyPr/>
        <a:lstStyle/>
        <a:p>
          <a:endParaRPr kumimoji="1" lang="ja-JP" altLang="en-US"/>
        </a:p>
      </dgm:t>
    </dgm:pt>
    <dgm:pt modelId="{B7552C24-1602-4FA2-A446-DD2E4298F2F5}" type="pres">
      <dgm:prSet presAssocID="{566FD32F-79A5-4FFC-B2EB-3A957AA59522}" presName="node" presStyleLbl="node1" presStyleIdx="1" presStyleCnt="5" custScaleX="1199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819B55F-AB1A-48C6-AE2D-A5BC5CE6B3AF}" type="pres">
      <dgm:prSet presAssocID="{566FD32F-79A5-4FFC-B2EB-3A957AA59522}" presName="dummy" presStyleCnt="0"/>
      <dgm:spPr/>
    </dgm:pt>
    <dgm:pt modelId="{4173286C-93E0-4239-A7CA-9060E50E6270}" type="pres">
      <dgm:prSet presAssocID="{A0767081-90E5-4C84-AAA1-FE377ED65E41}" presName="sibTrans" presStyleLbl="sibTrans2D1" presStyleIdx="1" presStyleCnt="5"/>
      <dgm:spPr/>
      <dgm:t>
        <a:bodyPr/>
        <a:lstStyle/>
        <a:p>
          <a:endParaRPr kumimoji="1" lang="ja-JP" altLang="en-US"/>
        </a:p>
      </dgm:t>
    </dgm:pt>
    <dgm:pt modelId="{FA4D4F90-1539-4D79-B58E-E97AEDD93154}" type="pres">
      <dgm:prSet presAssocID="{395AC9FA-AD04-42F1-BC4D-C913BA9ECD74}" presName="node" presStyleLbl="node1" presStyleIdx="2" presStyleCnt="5" custScaleX="1526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46BAEB2-CD64-4CE1-AB65-9A4FCE2B9C11}" type="pres">
      <dgm:prSet presAssocID="{395AC9FA-AD04-42F1-BC4D-C913BA9ECD74}" presName="dummy" presStyleCnt="0"/>
      <dgm:spPr/>
    </dgm:pt>
    <dgm:pt modelId="{BE8C1F35-853F-48BB-B0C2-667548602A72}" type="pres">
      <dgm:prSet presAssocID="{EE47A2F3-5A88-4636-BB96-F953580A45AD}" presName="sibTrans" presStyleLbl="sibTrans2D1" presStyleIdx="2" presStyleCnt="5"/>
      <dgm:spPr/>
      <dgm:t>
        <a:bodyPr/>
        <a:lstStyle/>
        <a:p>
          <a:endParaRPr kumimoji="1" lang="ja-JP" altLang="en-US"/>
        </a:p>
      </dgm:t>
    </dgm:pt>
    <dgm:pt modelId="{68C340FA-5151-4027-AFCA-8CE00B63EC3B}" type="pres">
      <dgm:prSet presAssocID="{B7DD09B9-97C6-4A10-B75F-088C4AA178E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3D0326C-3A71-48FE-B33C-5BA0BB0F4D7E}" type="pres">
      <dgm:prSet presAssocID="{B7DD09B9-97C6-4A10-B75F-088C4AA178EE}" presName="dummy" presStyleCnt="0"/>
      <dgm:spPr/>
    </dgm:pt>
    <dgm:pt modelId="{2CE27978-CE23-4FF1-8A58-5B928047F6B6}" type="pres">
      <dgm:prSet presAssocID="{D0DFB1AF-D475-479C-A6FD-CA484179DFBB}" presName="sibTrans" presStyleLbl="sibTrans2D1" presStyleIdx="3" presStyleCnt="5"/>
      <dgm:spPr/>
      <dgm:t>
        <a:bodyPr/>
        <a:lstStyle/>
        <a:p>
          <a:endParaRPr kumimoji="1" lang="ja-JP" altLang="en-US"/>
        </a:p>
      </dgm:t>
    </dgm:pt>
    <dgm:pt modelId="{BCF1EAE7-81E1-4B06-A708-82BED92A206C}" type="pres">
      <dgm:prSet presAssocID="{02225557-2694-471C-AA11-696C06852E4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D7DE3DC-3CBA-4F3E-8D33-FC764FB369AF}" type="pres">
      <dgm:prSet presAssocID="{02225557-2694-471C-AA11-696C06852E4D}" presName="dummy" presStyleCnt="0"/>
      <dgm:spPr/>
    </dgm:pt>
    <dgm:pt modelId="{F225A2FF-4720-493D-BC37-E8D2EBF521DE}" type="pres">
      <dgm:prSet presAssocID="{62A8753C-FEF8-48BE-BB04-F5B31C1E4230}" presName="sibTrans" presStyleLbl="sibTrans2D1" presStyleIdx="4" presStyleCnt="5"/>
      <dgm:spPr/>
      <dgm:t>
        <a:bodyPr/>
        <a:lstStyle/>
        <a:p>
          <a:endParaRPr kumimoji="1" lang="ja-JP" altLang="en-US"/>
        </a:p>
      </dgm:t>
    </dgm:pt>
  </dgm:ptLst>
  <dgm:cxnLst>
    <dgm:cxn modelId="{96279432-08F2-49EF-82AF-DED7A69A31B6}" type="presOf" srcId="{395AC9FA-AD04-42F1-BC4D-C913BA9ECD74}" destId="{FA4D4F90-1539-4D79-B58E-E97AEDD93154}" srcOrd="0" destOrd="0" presId="urn:microsoft.com/office/officeart/2005/8/layout/radial6"/>
    <dgm:cxn modelId="{47EB6889-E432-41F1-8C12-E29537A4A1C5}" type="presOf" srcId="{62A8753C-FEF8-48BE-BB04-F5B31C1E4230}" destId="{F225A2FF-4720-493D-BC37-E8D2EBF521DE}" srcOrd="0" destOrd="0" presId="urn:microsoft.com/office/officeart/2005/8/layout/radial6"/>
    <dgm:cxn modelId="{96C1F66A-140C-47C1-A57D-1BDCE77A801D}" type="presOf" srcId="{C0968503-57C2-4F1F-9875-B791EF455E40}" destId="{1396B158-0BE4-43D7-B264-1753264F9B19}" srcOrd="0" destOrd="0" presId="urn:microsoft.com/office/officeart/2005/8/layout/radial6"/>
    <dgm:cxn modelId="{4C763B80-DF73-4E34-BEBD-E5DDAA39E26B}" type="presOf" srcId="{B7DD09B9-97C6-4A10-B75F-088C4AA178EE}" destId="{68C340FA-5151-4027-AFCA-8CE00B63EC3B}" srcOrd="0" destOrd="0" presId="urn:microsoft.com/office/officeart/2005/8/layout/radial6"/>
    <dgm:cxn modelId="{EFFEE094-DC83-4A08-B5C9-FA09EEABCB59}" srcId="{35C55063-D9CC-4692-9A04-1D3206C65852}" destId="{566FD32F-79A5-4FFC-B2EB-3A957AA59522}" srcOrd="1" destOrd="0" parTransId="{68437FE2-9FE8-4EC6-8BAE-1AC092C2B82A}" sibTransId="{A0767081-90E5-4C84-AAA1-FE377ED65E41}"/>
    <dgm:cxn modelId="{83AEC598-9439-4A6C-A5BF-9FEF546E7126}" type="presOf" srcId="{A0767081-90E5-4C84-AAA1-FE377ED65E41}" destId="{4173286C-93E0-4239-A7CA-9060E50E6270}" srcOrd="0" destOrd="0" presId="urn:microsoft.com/office/officeart/2005/8/layout/radial6"/>
    <dgm:cxn modelId="{5FFA1DD7-22E0-4D59-87CA-5A6EE949609A}" srcId="{35C55063-D9CC-4692-9A04-1D3206C65852}" destId="{3C591538-F788-4251-A2F5-BC7C86A068CD}" srcOrd="0" destOrd="0" parTransId="{8BBEEB2D-7666-492C-8743-F21D3AD88425}" sibTransId="{C0968503-57C2-4F1F-9875-B791EF455E40}"/>
    <dgm:cxn modelId="{96EC8492-30DA-4DFF-A725-2CA2D8032D30}" type="presOf" srcId="{3C591538-F788-4251-A2F5-BC7C86A068CD}" destId="{9EBF5F9B-BBE5-4ADE-A3AA-9F6BA37C94B6}" srcOrd="0" destOrd="0" presId="urn:microsoft.com/office/officeart/2005/8/layout/radial6"/>
    <dgm:cxn modelId="{69C2643E-D0C3-4B7B-A19F-5BC0364449CB}" type="presOf" srcId="{566FD32F-79A5-4FFC-B2EB-3A957AA59522}" destId="{B7552C24-1602-4FA2-A446-DD2E4298F2F5}" srcOrd="0" destOrd="0" presId="urn:microsoft.com/office/officeart/2005/8/layout/radial6"/>
    <dgm:cxn modelId="{21A86098-3E81-4805-8E6A-6DA29DDCF7B1}" srcId="{81C6485F-ABB6-4A47-AE4A-E651F685CBBE}" destId="{35C55063-D9CC-4692-9A04-1D3206C65852}" srcOrd="0" destOrd="0" parTransId="{2139EE93-FF0A-4543-A8D5-21B8875CC58F}" sibTransId="{DBA5A3F7-43B7-492E-86A3-B6E4404D92B8}"/>
    <dgm:cxn modelId="{72BBE400-6C98-4DD4-9C10-39278AAA8751}" type="presOf" srcId="{35C55063-D9CC-4692-9A04-1D3206C65852}" destId="{373F5EA4-18F8-4017-9669-D5C6FA5433E6}" srcOrd="0" destOrd="0" presId="urn:microsoft.com/office/officeart/2005/8/layout/radial6"/>
    <dgm:cxn modelId="{7BF9C33D-0DC6-4E86-958B-941A038DBB05}" srcId="{35C55063-D9CC-4692-9A04-1D3206C65852}" destId="{02225557-2694-471C-AA11-696C06852E4D}" srcOrd="4" destOrd="0" parTransId="{583794B3-16D7-4D36-B354-AF98486F85EB}" sibTransId="{62A8753C-FEF8-48BE-BB04-F5B31C1E4230}"/>
    <dgm:cxn modelId="{E8E095D6-5502-438D-9C69-CA593D965E07}" type="presOf" srcId="{D0DFB1AF-D475-479C-A6FD-CA484179DFBB}" destId="{2CE27978-CE23-4FF1-8A58-5B928047F6B6}" srcOrd="0" destOrd="0" presId="urn:microsoft.com/office/officeart/2005/8/layout/radial6"/>
    <dgm:cxn modelId="{2774E57B-AC0A-4C34-B17E-D7BD74741BE1}" type="presOf" srcId="{81C6485F-ABB6-4A47-AE4A-E651F685CBBE}" destId="{5B2D00BA-ADBA-47DF-8C8F-DFE802E76480}" srcOrd="0" destOrd="0" presId="urn:microsoft.com/office/officeart/2005/8/layout/radial6"/>
    <dgm:cxn modelId="{B42683CF-F0F8-4E24-8769-B564B6442002}" srcId="{35C55063-D9CC-4692-9A04-1D3206C65852}" destId="{395AC9FA-AD04-42F1-BC4D-C913BA9ECD74}" srcOrd="2" destOrd="0" parTransId="{64837DB1-76AA-4FD2-A29B-5C9D6F157531}" sibTransId="{EE47A2F3-5A88-4636-BB96-F953580A45AD}"/>
    <dgm:cxn modelId="{2AB77ABA-7069-4574-A95D-35FD9A243D5F}" type="presOf" srcId="{EE47A2F3-5A88-4636-BB96-F953580A45AD}" destId="{BE8C1F35-853F-48BB-B0C2-667548602A72}" srcOrd="0" destOrd="0" presId="urn:microsoft.com/office/officeart/2005/8/layout/radial6"/>
    <dgm:cxn modelId="{7A270A3D-C046-4608-8116-A7156717C6BC}" srcId="{35C55063-D9CC-4692-9A04-1D3206C65852}" destId="{B7DD09B9-97C6-4A10-B75F-088C4AA178EE}" srcOrd="3" destOrd="0" parTransId="{F8F6687E-E252-4FC8-81F9-5C4CF72BCDA1}" sibTransId="{D0DFB1AF-D475-479C-A6FD-CA484179DFBB}"/>
    <dgm:cxn modelId="{0433807B-77F8-4F6B-A3DE-327BA33A9559}" type="presOf" srcId="{02225557-2694-471C-AA11-696C06852E4D}" destId="{BCF1EAE7-81E1-4B06-A708-82BED92A206C}" srcOrd="0" destOrd="0" presId="urn:microsoft.com/office/officeart/2005/8/layout/radial6"/>
    <dgm:cxn modelId="{C8E3ADCD-350F-45A1-A490-BB31E85FAE59}" type="presParOf" srcId="{5B2D00BA-ADBA-47DF-8C8F-DFE802E76480}" destId="{373F5EA4-18F8-4017-9669-D5C6FA5433E6}" srcOrd="0" destOrd="0" presId="urn:microsoft.com/office/officeart/2005/8/layout/radial6"/>
    <dgm:cxn modelId="{0D466051-10A2-4244-8E9F-074A27E5D2D0}" type="presParOf" srcId="{5B2D00BA-ADBA-47DF-8C8F-DFE802E76480}" destId="{9EBF5F9B-BBE5-4ADE-A3AA-9F6BA37C94B6}" srcOrd="1" destOrd="0" presId="urn:microsoft.com/office/officeart/2005/8/layout/radial6"/>
    <dgm:cxn modelId="{AC168D2E-BBC3-425F-AE2F-F16E13CFE5FB}" type="presParOf" srcId="{5B2D00BA-ADBA-47DF-8C8F-DFE802E76480}" destId="{5EA37B9F-516E-464F-ADA2-88D138841A1D}" srcOrd="2" destOrd="0" presId="urn:microsoft.com/office/officeart/2005/8/layout/radial6"/>
    <dgm:cxn modelId="{92B19BAA-7AF7-450A-9AF0-9562D6FD2E21}" type="presParOf" srcId="{5B2D00BA-ADBA-47DF-8C8F-DFE802E76480}" destId="{1396B158-0BE4-43D7-B264-1753264F9B19}" srcOrd="3" destOrd="0" presId="urn:microsoft.com/office/officeart/2005/8/layout/radial6"/>
    <dgm:cxn modelId="{19A719E9-9885-43F1-AB64-7E14FF0D79C4}" type="presParOf" srcId="{5B2D00BA-ADBA-47DF-8C8F-DFE802E76480}" destId="{B7552C24-1602-4FA2-A446-DD2E4298F2F5}" srcOrd="4" destOrd="0" presId="urn:microsoft.com/office/officeart/2005/8/layout/radial6"/>
    <dgm:cxn modelId="{B250FFA2-1655-41B0-A58A-D6B1BDB14460}" type="presParOf" srcId="{5B2D00BA-ADBA-47DF-8C8F-DFE802E76480}" destId="{F819B55F-AB1A-48C6-AE2D-A5BC5CE6B3AF}" srcOrd="5" destOrd="0" presId="urn:microsoft.com/office/officeart/2005/8/layout/radial6"/>
    <dgm:cxn modelId="{F2878E1E-657A-4F70-96DA-316A87F56613}" type="presParOf" srcId="{5B2D00BA-ADBA-47DF-8C8F-DFE802E76480}" destId="{4173286C-93E0-4239-A7CA-9060E50E6270}" srcOrd="6" destOrd="0" presId="urn:microsoft.com/office/officeart/2005/8/layout/radial6"/>
    <dgm:cxn modelId="{45A9C526-9FB9-4E62-B86E-1A3D24CFB58E}" type="presParOf" srcId="{5B2D00BA-ADBA-47DF-8C8F-DFE802E76480}" destId="{FA4D4F90-1539-4D79-B58E-E97AEDD93154}" srcOrd="7" destOrd="0" presId="urn:microsoft.com/office/officeart/2005/8/layout/radial6"/>
    <dgm:cxn modelId="{5FF3C7D3-3C7E-4EAB-95F9-EA096F8F5BA8}" type="presParOf" srcId="{5B2D00BA-ADBA-47DF-8C8F-DFE802E76480}" destId="{F46BAEB2-CD64-4CE1-AB65-9A4FCE2B9C11}" srcOrd="8" destOrd="0" presId="urn:microsoft.com/office/officeart/2005/8/layout/radial6"/>
    <dgm:cxn modelId="{BF6AF0B6-1B4C-4270-8D3C-2FF3F29773F4}" type="presParOf" srcId="{5B2D00BA-ADBA-47DF-8C8F-DFE802E76480}" destId="{BE8C1F35-853F-48BB-B0C2-667548602A72}" srcOrd="9" destOrd="0" presId="urn:microsoft.com/office/officeart/2005/8/layout/radial6"/>
    <dgm:cxn modelId="{F6C26DBB-DAF3-4100-B287-E605D58A7D7E}" type="presParOf" srcId="{5B2D00BA-ADBA-47DF-8C8F-DFE802E76480}" destId="{68C340FA-5151-4027-AFCA-8CE00B63EC3B}" srcOrd="10" destOrd="0" presId="urn:microsoft.com/office/officeart/2005/8/layout/radial6"/>
    <dgm:cxn modelId="{B329B81C-4F15-48CA-9CC2-124C94B196DB}" type="presParOf" srcId="{5B2D00BA-ADBA-47DF-8C8F-DFE802E76480}" destId="{53D0326C-3A71-48FE-B33C-5BA0BB0F4D7E}" srcOrd="11" destOrd="0" presId="urn:microsoft.com/office/officeart/2005/8/layout/radial6"/>
    <dgm:cxn modelId="{48C2A249-47DC-4B2C-B6C8-E5526A8EE292}" type="presParOf" srcId="{5B2D00BA-ADBA-47DF-8C8F-DFE802E76480}" destId="{2CE27978-CE23-4FF1-8A58-5B928047F6B6}" srcOrd="12" destOrd="0" presId="urn:microsoft.com/office/officeart/2005/8/layout/radial6"/>
    <dgm:cxn modelId="{9D9DD92A-7F17-41DA-9623-F0527A1C2E4F}" type="presParOf" srcId="{5B2D00BA-ADBA-47DF-8C8F-DFE802E76480}" destId="{BCF1EAE7-81E1-4B06-A708-82BED92A206C}" srcOrd="13" destOrd="0" presId="urn:microsoft.com/office/officeart/2005/8/layout/radial6"/>
    <dgm:cxn modelId="{2F01DC80-6F8A-4CA6-BAD0-5025E93FDDFA}" type="presParOf" srcId="{5B2D00BA-ADBA-47DF-8C8F-DFE802E76480}" destId="{4D7DE3DC-3CBA-4F3E-8D33-FC764FB369AF}" srcOrd="14" destOrd="0" presId="urn:microsoft.com/office/officeart/2005/8/layout/radial6"/>
    <dgm:cxn modelId="{AC430635-ADC4-4492-B707-8269B66DD34C}" type="presParOf" srcId="{5B2D00BA-ADBA-47DF-8C8F-DFE802E76480}" destId="{F225A2FF-4720-493D-BC37-E8D2EBF521DE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3291A3-5C69-4E9A-BEC2-E9EF044133AD}" type="doc">
      <dgm:prSet loTypeId="urn:microsoft.com/office/officeart/2005/8/layout/funnel1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E90CE99-8100-48C1-A62D-EE47D07835B2}">
      <dgm:prSet phldrT="[テキスト]"/>
      <dgm:spPr/>
      <dgm:t>
        <a:bodyPr/>
        <a:lstStyle/>
        <a:p>
          <a:r>
            <a:rPr kumimoji="1" lang="ja-JP" altLang="en-US" dirty="0" smtClean="0"/>
            <a:t>高齢化の進行</a:t>
          </a:r>
          <a:endParaRPr kumimoji="1" lang="ja-JP" altLang="en-US" dirty="0"/>
        </a:p>
      </dgm:t>
    </dgm:pt>
    <dgm:pt modelId="{59344D4B-E8E3-488E-8332-21D1133837B9}" type="parTrans" cxnId="{DD6C8938-6712-4D32-9630-783914D850A1}">
      <dgm:prSet/>
      <dgm:spPr/>
      <dgm:t>
        <a:bodyPr/>
        <a:lstStyle/>
        <a:p>
          <a:endParaRPr kumimoji="1" lang="ja-JP" altLang="en-US"/>
        </a:p>
      </dgm:t>
    </dgm:pt>
    <dgm:pt modelId="{BE2B7810-28EB-4D01-AE0B-EF6867844D90}" type="sibTrans" cxnId="{DD6C8938-6712-4D32-9630-783914D850A1}">
      <dgm:prSet/>
      <dgm:spPr/>
      <dgm:t>
        <a:bodyPr/>
        <a:lstStyle/>
        <a:p>
          <a:endParaRPr kumimoji="1" lang="ja-JP" altLang="en-US"/>
        </a:p>
      </dgm:t>
    </dgm:pt>
    <dgm:pt modelId="{DFD9C553-7B8F-4FE4-B6BA-2D7C97091F9D}">
      <dgm:prSet phldrT="[テキスト]"/>
      <dgm:spPr/>
      <dgm:t>
        <a:bodyPr/>
        <a:lstStyle/>
        <a:p>
          <a:r>
            <a:rPr kumimoji="1" lang="ja-JP" altLang="en-US" dirty="0" smtClean="0"/>
            <a:t>渋滞</a:t>
          </a:r>
          <a:endParaRPr kumimoji="1" lang="ja-JP" altLang="en-US" dirty="0"/>
        </a:p>
      </dgm:t>
    </dgm:pt>
    <dgm:pt modelId="{23E18621-59E7-47CB-A6D2-14217C6B291D}" type="parTrans" cxnId="{18C8CEC7-63F2-4107-8222-C8B423736CB8}">
      <dgm:prSet/>
      <dgm:spPr/>
      <dgm:t>
        <a:bodyPr/>
        <a:lstStyle/>
        <a:p>
          <a:endParaRPr kumimoji="1" lang="ja-JP" altLang="en-US"/>
        </a:p>
      </dgm:t>
    </dgm:pt>
    <dgm:pt modelId="{EC34528C-336A-4B6D-A0BD-81A693A5F006}" type="sibTrans" cxnId="{18C8CEC7-63F2-4107-8222-C8B423736CB8}">
      <dgm:prSet/>
      <dgm:spPr/>
      <dgm:t>
        <a:bodyPr/>
        <a:lstStyle/>
        <a:p>
          <a:endParaRPr kumimoji="1" lang="ja-JP" altLang="en-US"/>
        </a:p>
      </dgm:t>
    </dgm:pt>
    <dgm:pt modelId="{F10D3FEA-C682-4AE1-8462-1EE5E4A6E818}">
      <dgm:prSet phldrT="[テキスト]"/>
      <dgm:spPr/>
      <dgm:t>
        <a:bodyPr/>
        <a:lstStyle/>
        <a:p>
          <a:r>
            <a:rPr kumimoji="1" lang="ja-JP" altLang="en-US" dirty="0" smtClean="0"/>
            <a:t>まちに活気がない</a:t>
          </a:r>
          <a:endParaRPr kumimoji="1" lang="ja-JP" altLang="en-US" dirty="0"/>
        </a:p>
      </dgm:t>
    </dgm:pt>
    <dgm:pt modelId="{199AE0A0-78E1-4FBC-AA47-2ED6116835D0}" type="parTrans" cxnId="{616EE231-7B4E-4E68-AD97-7DAC457C6370}">
      <dgm:prSet/>
      <dgm:spPr/>
      <dgm:t>
        <a:bodyPr/>
        <a:lstStyle/>
        <a:p>
          <a:endParaRPr kumimoji="1" lang="ja-JP" altLang="en-US"/>
        </a:p>
      </dgm:t>
    </dgm:pt>
    <dgm:pt modelId="{CDAEB72E-8BB6-4575-949F-C7A01B952A30}" type="sibTrans" cxnId="{616EE231-7B4E-4E68-AD97-7DAC457C6370}">
      <dgm:prSet/>
      <dgm:spPr/>
      <dgm:t>
        <a:bodyPr/>
        <a:lstStyle/>
        <a:p>
          <a:endParaRPr kumimoji="1" lang="ja-JP" altLang="en-US"/>
        </a:p>
      </dgm:t>
    </dgm:pt>
    <dgm:pt modelId="{981C85BF-3CF4-47E8-8BF5-5DE74AE9C24F}">
      <dgm:prSet phldrT="[テキスト]"/>
      <dgm:spPr/>
      <dgm:t>
        <a:bodyPr/>
        <a:lstStyle/>
        <a:p>
          <a:r>
            <a:rPr kumimoji="1" lang="en-US" altLang="ja-JP" dirty="0" smtClean="0"/>
            <a:t>LRT</a:t>
          </a:r>
          <a:r>
            <a:rPr kumimoji="1" lang="ja-JP" altLang="en-US" dirty="0" smtClean="0"/>
            <a:t>が必要！</a:t>
          </a:r>
          <a:endParaRPr kumimoji="1" lang="ja-JP" altLang="en-US" dirty="0"/>
        </a:p>
      </dgm:t>
    </dgm:pt>
    <dgm:pt modelId="{B2F6A543-9837-4DFC-8FF4-F5766F50EAF4}" type="parTrans" cxnId="{DA2A0F4D-9F53-4A6C-92A1-FAD802FFA772}">
      <dgm:prSet/>
      <dgm:spPr/>
      <dgm:t>
        <a:bodyPr/>
        <a:lstStyle/>
        <a:p>
          <a:endParaRPr kumimoji="1" lang="ja-JP" altLang="en-US"/>
        </a:p>
      </dgm:t>
    </dgm:pt>
    <dgm:pt modelId="{AC31C3E9-2CAB-475E-A060-A1F440954634}" type="sibTrans" cxnId="{DA2A0F4D-9F53-4A6C-92A1-FAD802FFA772}">
      <dgm:prSet/>
      <dgm:spPr/>
      <dgm:t>
        <a:bodyPr/>
        <a:lstStyle/>
        <a:p>
          <a:endParaRPr kumimoji="1" lang="ja-JP" altLang="en-US"/>
        </a:p>
      </dgm:t>
    </dgm:pt>
    <dgm:pt modelId="{32C9FDAD-737F-4D32-9A08-B8542575E619}" type="pres">
      <dgm:prSet presAssocID="{1F3291A3-5C69-4E9A-BEC2-E9EF044133A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E70B406-661B-4CC7-948C-939E0A19A57D}" type="pres">
      <dgm:prSet presAssocID="{1F3291A3-5C69-4E9A-BEC2-E9EF044133AD}" presName="ellipse" presStyleLbl="trBgShp" presStyleIdx="0" presStyleCnt="1"/>
      <dgm:spPr/>
    </dgm:pt>
    <dgm:pt modelId="{4A28FCA2-B95B-4484-8E8D-C403E554C348}" type="pres">
      <dgm:prSet presAssocID="{1F3291A3-5C69-4E9A-BEC2-E9EF044133AD}" presName="arrow1" presStyleLbl="fgShp" presStyleIdx="0" presStyleCnt="1"/>
      <dgm:spPr/>
    </dgm:pt>
    <dgm:pt modelId="{FCD726AF-EC80-411D-819D-BF9CFE88F13C}" type="pres">
      <dgm:prSet presAssocID="{1F3291A3-5C69-4E9A-BEC2-E9EF044133A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C2FAB1-12A3-46ED-A576-2B4D22118589}" type="pres">
      <dgm:prSet presAssocID="{DFD9C553-7B8F-4FE4-B6BA-2D7C97091F9D}" presName="item1" presStyleLbl="node1" presStyleIdx="0" presStyleCnt="3" custScaleX="14688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F0C580D-8A47-41F1-A583-3A93532A1F2B}" type="pres">
      <dgm:prSet presAssocID="{F10D3FEA-C682-4AE1-8462-1EE5E4A6E818}" presName="item2" presStyleLbl="node1" presStyleIdx="1" presStyleCnt="3" custScaleX="14237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3EC97D7-8E77-41DF-A69B-311531666699}" type="pres">
      <dgm:prSet presAssocID="{981C85BF-3CF4-47E8-8BF5-5DE74AE9C24F}" presName="item3" presStyleLbl="node1" presStyleIdx="2" presStyleCnt="3" custScaleX="13197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D2BE2E3-5737-4F86-8639-74F54C68F84C}" type="pres">
      <dgm:prSet presAssocID="{1F3291A3-5C69-4E9A-BEC2-E9EF044133AD}" presName="funnel" presStyleLbl="trAlignAcc1" presStyleIdx="0" presStyleCnt="1" custLinFactNeighborX="-624" custLinFactNeighborY="-338"/>
      <dgm:spPr/>
    </dgm:pt>
  </dgm:ptLst>
  <dgm:cxnLst>
    <dgm:cxn modelId="{19A3D438-E566-4460-96B5-98BE5179099F}" type="presOf" srcId="{1F3291A3-5C69-4E9A-BEC2-E9EF044133AD}" destId="{32C9FDAD-737F-4D32-9A08-B8542575E619}" srcOrd="0" destOrd="0" presId="urn:microsoft.com/office/officeart/2005/8/layout/funnel1"/>
    <dgm:cxn modelId="{18C8CEC7-63F2-4107-8222-C8B423736CB8}" srcId="{1F3291A3-5C69-4E9A-BEC2-E9EF044133AD}" destId="{DFD9C553-7B8F-4FE4-B6BA-2D7C97091F9D}" srcOrd="1" destOrd="0" parTransId="{23E18621-59E7-47CB-A6D2-14217C6B291D}" sibTransId="{EC34528C-336A-4B6D-A0BD-81A693A5F006}"/>
    <dgm:cxn modelId="{4196C8A7-CFE8-4D11-A3D3-92353D7C64C9}" type="presOf" srcId="{F10D3FEA-C682-4AE1-8462-1EE5E4A6E818}" destId="{C4C2FAB1-12A3-46ED-A576-2B4D22118589}" srcOrd="0" destOrd="0" presId="urn:microsoft.com/office/officeart/2005/8/layout/funnel1"/>
    <dgm:cxn modelId="{616EE231-7B4E-4E68-AD97-7DAC457C6370}" srcId="{1F3291A3-5C69-4E9A-BEC2-E9EF044133AD}" destId="{F10D3FEA-C682-4AE1-8462-1EE5E4A6E818}" srcOrd="2" destOrd="0" parTransId="{199AE0A0-78E1-4FBC-AA47-2ED6116835D0}" sibTransId="{CDAEB72E-8BB6-4575-949F-C7A01B952A30}"/>
    <dgm:cxn modelId="{31024570-A761-4874-8F4F-2CC722665DEB}" type="presOf" srcId="{AE90CE99-8100-48C1-A62D-EE47D07835B2}" destId="{63EC97D7-8E77-41DF-A69B-311531666699}" srcOrd="0" destOrd="0" presId="urn:microsoft.com/office/officeart/2005/8/layout/funnel1"/>
    <dgm:cxn modelId="{F4684398-DC49-4BF2-B784-D3B8971ECD4B}" type="presOf" srcId="{DFD9C553-7B8F-4FE4-B6BA-2D7C97091F9D}" destId="{FF0C580D-8A47-41F1-A583-3A93532A1F2B}" srcOrd="0" destOrd="0" presId="urn:microsoft.com/office/officeart/2005/8/layout/funnel1"/>
    <dgm:cxn modelId="{DA2A0F4D-9F53-4A6C-92A1-FAD802FFA772}" srcId="{1F3291A3-5C69-4E9A-BEC2-E9EF044133AD}" destId="{981C85BF-3CF4-47E8-8BF5-5DE74AE9C24F}" srcOrd="3" destOrd="0" parTransId="{B2F6A543-9837-4DFC-8FF4-F5766F50EAF4}" sibTransId="{AC31C3E9-2CAB-475E-A060-A1F440954634}"/>
    <dgm:cxn modelId="{DD6C8938-6712-4D32-9630-783914D850A1}" srcId="{1F3291A3-5C69-4E9A-BEC2-E9EF044133AD}" destId="{AE90CE99-8100-48C1-A62D-EE47D07835B2}" srcOrd="0" destOrd="0" parTransId="{59344D4B-E8E3-488E-8332-21D1133837B9}" sibTransId="{BE2B7810-28EB-4D01-AE0B-EF6867844D90}"/>
    <dgm:cxn modelId="{DA74F704-2F01-42FE-BAC2-393ED8B699D9}" type="presOf" srcId="{981C85BF-3CF4-47E8-8BF5-5DE74AE9C24F}" destId="{FCD726AF-EC80-411D-819D-BF9CFE88F13C}" srcOrd="0" destOrd="0" presId="urn:microsoft.com/office/officeart/2005/8/layout/funnel1"/>
    <dgm:cxn modelId="{DE26A800-FD8A-406B-862B-EDAF12186032}" type="presParOf" srcId="{32C9FDAD-737F-4D32-9A08-B8542575E619}" destId="{7E70B406-661B-4CC7-948C-939E0A19A57D}" srcOrd="0" destOrd="0" presId="urn:microsoft.com/office/officeart/2005/8/layout/funnel1"/>
    <dgm:cxn modelId="{3F5ED02D-52D1-4667-83B4-50211ED19971}" type="presParOf" srcId="{32C9FDAD-737F-4D32-9A08-B8542575E619}" destId="{4A28FCA2-B95B-4484-8E8D-C403E554C348}" srcOrd="1" destOrd="0" presId="urn:microsoft.com/office/officeart/2005/8/layout/funnel1"/>
    <dgm:cxn modelId="{5AC868C3-0F21-497F-81C0-A0BDA6A6F228}" type="presParOf" srcId="{32C9FDAD-737F-4D32-9A08-B8542575E619}" destId="{FCD726AF-EC80-411D-819D-BF9CFE88F13C}" srcOrd="2" destOrd="0" presId="urn:microsoft.com/office/officeart/2005/8/layout/funnel1"/>
    <dgm:cxn modelId="{B3985A6F-EFCF-4266-9FE3-11EBBE2E9DB6}" type="presParOf" srcId="{32C9FDAD-737F-4D32-9A08-B8542575E619}" destId="{C4C2FAB1-12A3-46ED-A576-2B4D22118589}" srcOrd="3" destOrd="0" presId="urn:microsoft.com/office/officeart/2005/8/layout/funnel1"/>
    <dgm:cxn modelId="{552819B0-1DBA-40EA-9123-109694CD37DA}" type="presParOf" srcId="{32C9FDAD-737F-4D32-9A08-B8542575E619}" destId="{FF0C580D-8A47-41F1-A583-3A93532A1F2B}" srcOrd="4" destOrd="0" presId="urn:microsoft.com/office/officeart/2005/8/layout/funnel1"/>
    <dgm:cxn modelId="{9A32B67F-097B-4807-B82E-436AAC7C9489}" type="presParOf" srcId="{32C9FDAD-737F-4D32-9A08-B8542575E619}" destId="{63EC97D7-8E77-41DF-A69B-311531666699}" srcOrd="5" destOrd="0" presId="urn:microsoft.com/office/officeart/2005/8/layout/funnel1"/>
    <dgm:cxn modelId="{8833FC5E-C0D2-48D3-9384-200C5A3C2A23}" type="presParOf" srcId="{32C9FDAD-737F-4D32-9A08-B8542575E619}" destId="{3D2BE2E3-5737-4F86-8639-74F54C68F84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C007F2-275F-4952-AFA2-8352A59EC85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A74EE76-30CE-4679-BCBB-47BE372E011E}">
      <dgm:prSet phldrT="[テキスト]"/>
      <dgm:spPr/>
      <dgm:t>
        <a:bodyPr/>
        <a:lstStyle/>
        <a:p>
          <a:r>
            <a:rPr kumimoji="1" lang="ja-JP" altLang="en-US" dirty="0" smtClean="0"/>
            <a:t>利用しやすい料金システム</a:t>
          </a:r>
          <a:endParaRPr kumimoji="1" lang="ja-JP" altLang="en-US" dirty="0"/>
        </a:p>
      </dgm:t>
    </dgm:pt>
    <dgm:pt modelId="{9CCB7EFA-0B33-4242-8DAE-5D54746F570C}" type="sibTrans" cxnId="{DF155EEC-E65C-41A0-89F7-6A69D23D565E}">
      <dgm:prSet/>
      <dgm:spPr/>
      <dgm:t>
        <a:bodyPr/>
        <a:lstStyle/>
        <a:p>
          <a:endParaRPr kumimoji="1" lang="ja-JP" altLang="en-US"/>
        </a:p>
      </dgm:t>
    </dgm:pt>
    <dgm:pt modelId="{44EF45B4-FD49-46C8-BBA0-57A4876FC2E3}" type="parTrans" cxnId="{DF155EEC-E65C-41A0-89F7-6A69D23D565E}">
      <dgm:prSet/>
      <dgm:spPr/>
      <dgm:t>
        <a:bodyPr/>
        <a:lstStyle/>
        <a:p>
          <a:endParaRPr kumimoji="1" lang="ja-JP" altLang="en-US"/>
        </a:p>
      </dgm:t>
    </dgm:pt>
    <dgm:pt modelId="{C3828162-73BA-4C81-8557-3FA7DEEBDFCB}">
      <dgm:prSet phldrT="[テキスト]"/>
      <dgm:spPr/>
      <dgm:t>
        <a:bodyPr/>
        <a:lstStyle/>
        <a:p>
          <a:r>
            <a:rPr kumimoji="1" lang="ja-JP" altLang="en-US" dirty="0" smtClean="0"/>
            <a:t>循環バスの運行</a:t>
          </a:r>
          <a:endParaRPr kumimoji="1" lang="ja-JP" altLang="en-US" dirty="0"/>
        </a:p>
      </dgm:t>
    </dgm:pt>
    <dgm:pt modelId="{9AA74663-A496-48B8-A094-81E9FEECF318}" type="sibTrans" cxnId="{AF3B0620-BD23-4A2F-B85B-AA9A3DE14121}">
      <dgm:prSet/>
      <dgm:spPr/>
      <dgm:t>
        <a:bodyPr/>
        <a:lstStyle/>
        <a:p>
          <a:endParaRPr kumimoji="1" lang="ja-JP" altLang="en-US"/>
        </a:p>
      </dgm:t>
    </dgm:pt>
    <dgm:pt modelId="{F578CF55-E70F-48A0-9683-43A325ED4586}" type="parTrans" cxnId="{AF3B0620-BD23-4A2F-B85B-AA9A3DE14121}">
      <dgm:prSet/>
      <dgm:spPr/>
      <dgm:t>
        <a:bodyPr/>
        <a:lstStyle/>
        <a:p>
          <a:endParaRPr kumimoji="1" lang="ja-JP" altLang="en-US"/>
        </a:p>
      </dgm:t>
    </dgm:pt>
    <dgm:pt modelId="{941BCD0C-E56E-4F79-B249-59844E8D400B}">
      <dgm:prSet phldrT="[テキスト]"/>
      <dgm:spPr/>
      <dgm:t>
        <a:bodyPr/>
        <a:lstStyle/>
        <a:p>
          <a:r>
            <a:rPr kumimoji="1" lang="ja-JP" altLang="en-US" dirty="0" smtClean="0"/>
            <a:t>自転車でアクセスしやすくする</a:t>
          </a:r>
          <a:endParaRPr kumimoji="1" lang="ja-JP" altLang="en-US" dirty="0"/>
        </a:p>
      </dgm:t>
    </dgm:pt>
    <dgm:pt modelId="{D97D4D13-2086-4B02-BE1D-25D80E1886AB}" type="sibTrans" cxnId="{5494EC3E-0048-4177-BB72-19FB456A54D0}">
      <dgm:prSet/>
      <dgm:spPr/>
      <dgm:t>
        <a:bodyPr/>
        <a:lstStyle/>
        <a:p>
          <a:endParaRPr kumimoji="1" lang="ja-JP" altLang="en-US"/>
        </a:p>
      </dgm:t>
    </dgm:pt>
    <dgm:pt modelId="{73835A86-7D37-411B-8B7F-7BE9D9BECD14}" type="parTrans" cxnId="{5494EC3E-0048-4177-BB72-19FB456A54D0}">
      <dgm:prSet/>
      <dgm:spPr/>
      <dgm:t>
        <a:bodyPr/>
        <a:lstStyle/>
        <a:p>
          <a:endParaRPr kumimoji="1" lang="ja-JP" altLang="en-US"/>
        </a:p>
      </dgm:t>
    </dgm:pt>
    <dgm:pt modelId="{A9082C25-C3F7-452F-89AC-E8D434DC2380}" type="pres">
      <dgm:prSet presAssocID="{4FC007F2-275F-4952-AFA2-8352A59EC85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24AABBB-2AFE-45C1-83AD-E50F6F01E55F}" type="pres">
      <dgm:prSet presAssocID="{941BCD0C-E56E-4F79-B249-59844E8D400B}" presName="parentLin" presStyleCnt="0"/>
      <dgm:spPr/>
    </dgm:pt>
    <dgm:pt modelId="{04479614-FD5E-4ACE-9725-A5EE636CB092}" type="pres">
      <dgm:prSet presAssocID="{941BCD0C-E56E-4F79-B249-59844E8D400B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3EE3ACF2-1822-41E1-9925-638145DE3AB9}" type="pres">
      <dgm:prSet presAssocID="{941BCD0C-E56E-4F79-B249-59844E8D400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C93F12C-864C-4C5C-A4BF-210AD375970E}" type="pres">
      <dgm:prSet presAssocID="{941BCD0C-E56E-4F79-B249-59844E8D400B}" presName="negativeSpace" presStyleCnt="0"/>
      <dgm:spPr/>
    </dgm:pt>
    <dgm:pt modelId="{DE470072-84FA-416B-BADF-F9E5AC50E62A}" type="pres">
      <dgm:prSet presAssocID="{941BCD0C-E56E-4F79-B249-59844E8D400B}" presName="childText" presStyleLbl="conFgAcc1" presStyleIdx="0" presStyleCnt="3">
        <dgm:presLayoutVars>
          <dgm:bulletEnabled val="1"/>
        </dgm:presLayoutVars>
      </dgm:prSet>
      <dgm:spPr/>
    </dgm:pt>
    <dgm:pt modelId="{2D13D3A5-A569-4E40-A595-B25528F47E9C}" type="pres">
      <dgm:prSet presAssocID="{D97D4D13-2086-4B02-BE1D-25D80E1886AB}" presName="spaceBetweenRectangles" presStyleCnt="0"/>
      <dgm:spPr/>
    </dgm:pt>
    <dgm:pt modelId="{EB3E8ED4-647A-44DF-AB58-137F5BE2EBD9}" type="pres">
      <dgm:prSet presAssocID="{C3828162-73BA-4C81-8557-3FA7DEEBDFCB}" presName="parentLin" presStyleCnt="0"/>
      <dgm:spPr/>
    </dgm:pt>
    <dgm:pt modelId="{E23513EA-47E5-4AF9-BF27-C50CA2FAA49B}" type="pres">
      <dgm:prSet presAssocID="{C3828162-73BA-4C81-8557-3FA7DEEBDFCB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8D0DB0D2-2977-4C41-B753-725611F1BAD0}" type="pres">
      <dgm:prSet presAssocID="{C3828162-73BA-4C81-8557-3FA7DEEBDF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F33C1BB-9D79-4440-8AC7-B8D538E1E02F}" type="pres">
      <dgm:prSet presAssocID="{C3828162-73BA-4C81-8557-3FA7DEEBDFCB}" presName="negativeSpace" presStyleCnt="0"/>
      <dgm:spPr/>
    </dgm:pt>
    <dgm:pt modelId="{879BCD34-E477-49B4-8909-0D24B8F4F797}" type="pres">
      <dgm:prSet presAssocID="{C3828162-73BA-4C81-8557-3FA7DEEBDFCB}" presName="childText" presStyleLbl="conFgAcc1" presStyleIdx="1" presStyleCnt="3">
        <dgm:presLayoutVars>
          <dgm:bulletEnabled val="1"/>
        </dgm:presLayoutVars>
      </dgm:prSet>
      <dgm:spPr/>
    </dgm:pt>
    <dgm:pt modelId="{8BCCFF22-CAC4-4AED-9A88-3EB635971067}" type="pres">
      <dgm:prSet presAssocID="{9AA74663-A496-48B8-A094-81E9FEECF318}" presName="spaceBetweenRectangles" presStyleCnt="0"/>
      <dgm:spPr/>
    </dgm:pt>
    <dgm:pt modelId="{C6E1CED0-4CEF-49B6-9E9D-4A1D6B722DB9}" type="pres">
      <dgm:prSet presAssocID="{4A74EE76-30CE-4679-BCBB-47BE372E011E}" presName="parentLin" presStyleCnt="0"/>
      <dgm:spPr/>
    </dgm:pt>
    <dgm:pt modelId="{4BB7DB36-E5DE-4683-B4C3-D34A57664299}" type="pres">
      <dgm:prSet presAssocID="{4A74EE76-30CE-4679-BCBB-47BE372E011E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C8295059-2EE9-4DC1-997F-C5943CA70D1E}" type="pres">
      <dgm:prSet presAssocID="{4A74EE76-30CE-4679-BCBB-47BE372E011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9790F7-F411-4FAB-A628-A7AC78FD4E94}" type="pres">
      <dgm:prSet presAssocID="{4A74EE76-30CE-4679-BCBB-47BE372E011E}" presName="negativeSpace" presStyleCnt="0"/>
      <dgm:spPr/>
    </dgm:pt>
    <dgm:pt modelId="{8A42DBD8-6B04-4BCC-BAB8-9F02812F2B23}" type="pres">
      <dgm:prSet presAssocID="{4A74EE76-30CE-4679-BCBB-47BE372E011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FE807ED-0139-48CB-A77C-2D2A0E40B42E}" type="presOf" srcId="{941BCD0C-E56E-4F79-B249-59844E8D400B}" destId="{3EE3ACF2-1822-41E1-9925-638145DE3AB9}" srcOrd="1" destOrd="0" presId="urn:microsoft.com/office/officeart/2005/8/layout/list1"/>
    <dgm:cxn modelId="{55B2A1AF-34C7-40C6-90B5-AA6C8E4E2E3B}" type="presOf" srcId="{941BCD0C-E56E-4F79-B249-59844E8D400B}" destId="{04479614-FD5E-4ACE-9725-A5EE636CB092}" srcOrd="0" destOrd="0" presId="urn:microsoft.com/office/officeart/2005/8/layout/list1"/>
    <dgm:cxn modelId="{AF3B0620-BD23-4A2F-B85B-AA9A3DE14121}" srcId="{4FC007F2-275F-4952-AFA2-8352A59EC850}" destId="{C3828162-73BA-4C81-8557-3FA7DEEBDFCB}" srcOrd="1" destOrd="0" parTransId="{F578CF55-E70F-48A0-9683-43A325ED4586}" sibTransId="{9AA74663-A496-48B8-A094-81E9FEECF318}"/>
    <dgm:cxn modelId="{DF155EEC-E65C-41A0-89F7-6A69D23D565E}" srcId="{4FC007F2-275F-4952-AFA2-8352A59EC850}" destId="{4A74EE76-30CE-4679-BCBB-47BE372E011E}" srcOrd="2" destOrd="0" parTransId="{44EF45B4-FD49-46C8-BBA0-57A4876FC2E3}" sibTransId="{9CCB7EFA-0B33-4242-8DAE-5D54746F570C}"/>
    <dgm:cxn modelId="{AE5AD08D-59F1-4438-A7D9-78D782CC2A2A}" type="presOf" srcId="{4A74EE76-30CE-4679-BCBB-47BE372E011E}" destId="{4BB7DB36-E5DE-4683-B4C3-D34A57664299}" srcOrd="0" destOrd="0" presId="urn:microsoft.com/office/officeart/2005/8/layout/list1"/>
    <dgm:cxn modelId="{5494EC3E-0048-4177-BB72-19FB456A54D0}" srcId="{4FC007F2-275F-4952-AFA2-8352A59EC850}" destId="{941BCD0C-E56E-4F79-B249-59844E8D400B}" srcOrd="0" destOrd="0" parTransId="{73835A86-7D37-411B-8B7F-7BE9D9BECD14}" sibTransId="{D97D4D13-2086-4B02-BE1D-25D80E1886AB}"/>
    <dgm:cxn modelId="{978D2AC4-2028-4246-941E-5B61995BD811}" type="presOf" srcId="{4A74EE76-30CE-4679-BCBB-47BE372E011E}" destId="{C8295059-2EE9-4DC1-997F-C5943CA70D1E}" srcOrd="1" destOrd="0" presId="urn:microsoft.com/office/officeart/2005/8/layout/list1"/>
    <dgm:cxn modelId="{8C2819B4-5122-41FC-BCF1-E30D2E32060B}" type="presOf" srcId="{C3828162-73BA-4C81-8557-3FA7DEEBDFCB}" destId="{E23513EA-47E5-4AF9-BF27-C50CA2FAA49B}" srcOrd="0" destOrd="0" presId="urn:microsoft.com/office/officeart/2005/8/layout/list1"/>
    <dgm:cxn modelId="{A2DBC197-5EB7-48F9-937F-D0E63ECCDC3A}" type="presOf" srcId="{4FC007F2-275F-4952-AFA2-8352A59EC850}" destId="{A9082C25-C3F7-452F-89AC-E8D434DC2380}" srcOrd="0" destOrd="0" presId="urn:microsoft.com/office/officeart/2005/8/layout/list1"/>
    <dgm:cxn modelId="{C375D358-E1BD-490A-947C-3DE08D1DB2B4}" type="presOf" srcId="{C3828162-73BA-4C81-8557-3FA7DEEBDFCB}" destId="{8D0DB0D2-2977-4C41-B753-725611F1BAD0}" srcOrd="1" destOrd="0" presId="urn:microsoft.com/office/officeart/2005/8/layout/list1"/>
    <dgm:cxn modelId="{485D33FE-31B0-4678-9BCA-93C4204BA32F}" type="presParOf" srcId="{A9082C25-C3F7-452F-89AC-E8D434DC2380}" destId="{524AABBB-2AFE-45C1-83AD-E50F6F01E55F}" srcOrd="0" destOrd="0" presId="urn:microsoft.com/office/officeart/2005/8/layout/list1"/>
    <dgm:cxn modelId="{77A9C90C-244F-4727-914E-1A0B0210DEF0}" type="presParOf" srcId="{524AABBB-2AFE-45C1-83AD-E50F6F01E55F}" destId="{04479614-FD5E-4ACE-9725-A5EE636CB092}" srcOrd="0" destOrd="0" presId="urn:microsoft.com/office/officeart/2005/8/layout/list1"/>
    <dgm:cxn modelId="{BA2D4799-7453-4539-9452-D9E9307DCB7B}" type="presParOf" srcId="{524AABBB-2AFE-45C1-83AD-E50F6F01E55F}" destId="{3EE3ACF2-1822-41E1-9925-638145DE3AB9}" srcOrd="1" destOrd="0" presId="urn:microsoft.com/office/officeart/2005/8/layout/list1"/>
    <dgm:cxn modelId="{D7EEF61A-156A-47CD-A8A9-D23EE2746268}" type="presParOf" srcId="{A9082C25-C3F7-452F-89AC-E8D434DC2380}" destId="{1C93F12C-864C-4C5C-A4BF-210AD375970E}" srcOrd="1" destOrd="0" presId="urn:microsoft.com/office/officeart/2005/8/layout/list1"/>
    <dgm:cxn modelId="{99AF96A4-C9A2-4DE7-9F81-AA3DD99F2E5A}" type="presParOf" srcId="{A9082C25-C3F7-452F-89AC-E8D434DC2380}" destId="{DE470072-84FA-416B-BADF-F9E5AC50E62A}" srcOrd="2" destOrd="0" presId="urn:microsoft.com/office/officeart/2005/8/layout/list1"/>
    <dgm:cxn modelId="{1A5D9208-7F29-4FA9-9F54-3C1F82896A66}" type="presParOf" srcId="{A9082C25-C3F7-452F-89AC-E8D434DC2380}" destId="{2D13D3A5-A569-4E40-A595-B25528F47E9C}" srcOrd="3" destOrd="0" presId="urn:microsoft.com/office/officeart/2005/8/layout/list1"/>
    <dgm:cxn modelId="{C2DCD1BF-351F-4853-940A-FBC5A8EF272F}" type="presParOf" srcId="{A9082C25-C3F7-452F-89AC-E8D434DC2380}" destId="{EB3E8ED4-647A-44DF-AB58-137F5BE2EBD9}" srcOrd="4" destOrd="0" presId="urn:microsoft.com/office/officeart/2005/8/layout/list1"/>
    <dgm:cxn modelId="{8A7A735E-14EB-450E-AF97-5E823D878997}" type="presParOf" srcId="{EB3E8ED4-647A-44DF-AB58-137F5BE2EBD9}" destId="{E23513EA-47E5-4AF9-BF27-C50CA2FAA49B}" srcOrd="0" destOrd="0" presId="urn:microsoft.com/office/officeart/2005/8/layout/list1"/>
    <dgm:cxn modelId="{71AB7810-50A6-4E93-8EC7-C7A8722F54C8}" type="presParOf" srcId="{EB3E8ED4-647A-44DF-AB58-137F5BE2EBD9}" destId="{8D0DB0D2-2977-4C41-B753-725611F1BAD0}" srcOrd="1" destOrd="0" presId="urn:microsoft.com/office/officeart/2005/8/layout/list1"/>
    <dgm:cxn modelId="{EF093C17-B663-49A5-B251-814CB5E55FEA}" type="presParOf" srcId="{A9082C25-C3F7-452F-89AC-E8D434DC2380}" destId="{DF33C1BB-9D79-4440-8AC7-B8D538E1E02F}" srcOrd="5" destOrd="0" presId="urn:microsoft.com/office/officeart/2005/8/layout/list1"/>
    <dgm:cxn modelId="{957D4B34-E227-4AA6-BDE8-B6F49D365B8A}" type="presParOf" srcId="{A9082C25-C3F7-452F-89AC-E8D434DC2380}" destId="{879BCD34-E477-49B4-8909-0D24B8F4F797}" srcOrd="6" destOrd="0" presId="urn:microsoft.com/office/officeart/2005/8/layout/list1"/>
    <dgm:cxn modelId="{D4CA5EF0-0B00-4B56-B614-8A20D96E26E4}" type="presParOf" srcId="{A9082C25-C3F7-452F-89AC-E8D434DC2380}" destId="{8BCCFF22-CAC4-4AED-9A88-3EB635971067}" srcOrd="7" destOrd="0" presId="urn:microsoft.com/office/officeart/2005/8/layout/list1"/>
    <dgm:cxn modelId="{0A52962C-7497-433E-ACF9-7023AED7277D}" type="presParOf" srcId="{A9082C25-C3F7-452F-89AC-E8D434DC2380}" destId="{C6E1CED0-4CEF-49B6-9E9D-4A1D6B722DB9}" srcOrd="8" destOrd="0" presId="urn:microsoft.com/office/officeart/2005/8/layout/list1"/>
    <dgm:cxn modelId="{5F14FB89-DCAA-463B-882B-AB052AF8DF99}" type="presParOf" srcId="{C6E1CED0-4CEF-49B6-9E9D-4A1D6B722DB9}" destId="{4BB7DB36-E5DE-4683-B4C3-D34A57664299}" srcOrd="0" destOrd="0" presId="urn:microsoft.com/office/officeart/2005/8/layout/list1"/>
    <dgm:cxn modelId="{88FDF2F6-CC64-42E4-8B95-AC8B0E8FF540}" type="presParOf" srcId="{C6E1CED0-4CEF-49B6-9E9D-4A1D6B722DB9}" destId="{C8295059-2EE9-4DC1-997F-C5943CA70D1E}" srcOrd="1" destOrd="0" presId="urn:microsoft.com/office/officeart/2005/8/layout/list1"/>
    <dgm:cxn modelId="{6B98C951-A8D4-4AB5-99B6-5A9F4F150D3C}" type="presParOf" srcId="{A9082C25-C3F7-452F-89AC-E8D434DC2380}" destId="{8C9790F7-F411-4FAB-A628-A7AC78FD4E94}" srcOrd="9" destOrd="0" presId="urn:microsoft.com/office/officeart/2005/8/layout/list1"/>
    <dgm:cxn modelId="{8F3AD7EC-6928-4BCF-8EF2-EC1B591AD170}" type="presParOf" srcId="{A9082C25-C3F7-452F-89AC-E8D434DC2380}" destId="{8A42DBD8-6B04-4BCC-BAB8-9F02812F2B2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C007F2-275F-4952-AFA2-8352A59EC85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A74EE76-30CE-4679-BCBB-47BE372E011E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CCB7EFA-0B33-4242-8DAE-5D54746F570C}" type="sibTrans" cxnId="{DF155EEC-E65C-41A0-89F7-6A69D23D565E}">
      <dgm:prSet/>
      <dgm:spPr/>
      <dgm:t>
        <a:bodyPr/>
        <a:lstStyle/>
        <a:p>
          <a:endParaRPr kumimoji="1" lang="ja-JP" altLang="en-US"/>
        </a:p>
      </dgm:t>
    </dgm:pt>
    <dgm:pt modelId="{44EF45B4-FD49-46C8-BBA0-57A4876FC2E3}" type="parTrans" cxnId="{DF155EEC-E65C-41A0-89F7-6A69D23D565E}">
      <dgm:prSet/>
      <dgm:spPr/>
      <dgm:t>
        <a:bodyPr/>
        <a:lstStyle/>
        <a:p>
          <a:endParaRPr kumimoji="1" lang="ja-JP" altLang="en-US"/>
        </a:p>
      </dgm:t>
    </dgm:pt>
    <dgm:pt modelId="{C3828162-73BA-4C81-8557-3FA7DEEBDFC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AA74663-A496-48B8-A094-81E9FEECF318}" type="sibTrans" cxnId="{AF3B0620-BD23-4A2F-B85B-AA9A3DE14121}">
      <dgm:prSet/>
      <dgm:spPr/>
      <dgm:t>
        <a:bodyPr/>
        <a:lstStyle/>
        <a:p>
          <a:endParaRPr kumimoji="1" lang="ja-JP" altLang="en-US"/>
        </a:p>
      </dgm:t>
    </dgm:pt>
    <dgm:pt modelId="{F578CF55-E70F-48A0-9683-43A325ED4586}" type="parTrans" cxnId="{AF3B0620-BD23-4A2F-B85B-AA9A3DE14121}">
      <dgm:prSet/>
      <dgm:spPr/>
      <dgm:t>
        <a:bodyPr/>
        <a:lstStyle/>
        <a:p>
          <a:endParaRPr kumimoji="1" lang="ja-JP" altLang="en-US"/>
        </a:p>
      </dgm:t>
    </dgm:pt>
    <dgm:pt modelId="{941BCD0C-E56E-4F79-B249-59844E8D400B}">
      <dgm:prSet phldrT="[テキスト]"/>
      <dgm:spPr/>
      <dgm:t>
        <a:bodyPr/>
        <a:lstStyle/>
        <a:p>
          <a:r>
            <a:rPr kumimoji="1" lang="ja-JP" altLang="en-US" dirty="0" smtClean="0"/>
            <a:t>自転車でアクセスしやすくする</a:t>
          </a:r>
          <a:endParaRPr kumimoji="1" lang="ja-JP" altLang="en-US" dirty="0"/>
        </a:p>
      </dgm:t>
    </dgm:pt>
    <dgm:pt modelId="{D97D4D13-2086-4B02-BE1D-25D80E1886AB}" type="sibTrans" cxnId="{5494EC3E-0048-4177-BB72-19FB456A54D0}">
      <dgm:prSet/>
      <dgm:spPr/>
      <dgm:t>
        <a:bodyPr/>
        <a:lstStyle/>
        <a:p>
          <a:endParaRPr kumimoji="1" lang="ja-JP" altLang="en-US"/>
        </a:p>
      </dgm:t>
    </dgm:pt>
    <dgm:pt modelId="{73835A86-7D37-411B-8B7F-7BE9D9BECD14}" type="parTrans" cxnId="{5494EC3E-0048-4177-BB72-19FB456A54D0}">
      <dgm:prSet/>
      <dgm:spPr/>
      <dgm:t>
        <a:bodyPr/>
        <a:lstStyle/>
        <a:p>
          <a:endParaRPr kumimoji="1" lang="ja-JP" altLang="en-US"/>
        </a:p>
      </dgm:t>
    </dgm:pt>
    <dgm:pt modelId="{A9082C25-C3F7-452F-89AC-E8D434DC2380}" type="pres">
      <dgm:prSet presAssocID="{4FC007F2-275F-4952-AFA2-8352A59EC85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24AABBB-2AFE-45C1-83AD-E50F6F01E55F}" type="pres">
      <dgm:prSet presAssocID="{941BCD0C-E56E-4F79-B249-59844E8D400B}" presName="parentLin" presStyleCnt="0"/>
      <dgm:spPr/>
    </dgm:pt>
    <dgm:pt modelId="{04479614-FD5E-4ACE-9725-A5EE636CB092}" type="pres">
      <dgm:prSet presAssocID="{941BCD0C-E56E-4F79-B249-59844E8D400B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3EE3ACF2-1822-41E1-9925-638145DE3AB9}" type="pres">
      <dgm:prSet presAssocID="{941BCD0C-E56E-4F79-B249-59844E8D400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C93F12C-864C-4C5C-A4BF-210AD375970E}" type="pres">
      <dgm:prSet presAssocID="{941BCD0C-E56E-4F79-B249-59844E8D400B}" presName="negativeSpace" presStyleCnt="0"/>
      <dgm:spPr/>
    </dgm:pt>
    <dgm:pt modelId="{DE470072-84FA-416B-BADF-F9E5AC50E62A}" type="pres">
      <dgm:prSet presAssocID="{941BCD0C-E56E-4F79-B249-59844E8D400B}" presName="childText" presStyleLbl="conFgAcc1" presStyleIdx="0" presStyleCnt="3">
        <dgm:presLayoutVars>
          <dgm:bulletEnabled val="1"/>
        </dgm:presLayoutVars>
      </dgm:prSet>
      <dgm:spPr/>
    </dgm:pt>
    <dgm:pt modelId="{2D13D3A5-A569-4E40-A595-B25528F47E9C}" type="pres">
      <dgm:prSet presAssocID="{D97D4D13-2086-4B02-BE1D-25D80E1886AB}" presName="spaceBetweenRectangles" presStyleCnt="0"/>
      <dgm:spPr/>
    </dgm:pt>
    <dgm:pt modelId="{EB3E8ED4-647A-44DF-AB58-137F5BE2EBD9}" type="pres">
      <dgm:prSet presAssocID="{C3828162-73BA-4C81-8557-3FA7DEEBDFCB}" presName="parentLin" presStyleCnt="0"/>
      <dgm:spPr/>
    </dgm:pt>
    <dgm:pt modelId="{E23513EA-47E5-4AF9-BF27-C50CA2FAA49B}" type="pres">
      <dgm:prSet presAssocID="{C3828162-73BA-4C81-8557-3FA7DEEBDFCB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8D0DB0D2-2977-4C41-B753-725611F1BAD0}" type="pres">
      <dgm:prSet presAssocID="{C3828162-73BA-4C81-8557-3FA7DEEBDF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F33C1BB-9D79-4440-8AC7-B8D538E1E02F}" type="pres">
      <dgm:prSet presAssocID="{C3828162-73BA-4C81-8557-3FA7DEEBDFCB}" presName="negativeSpace" presStyleCnt="0"/>
      <dgm:spPr/>
    </dgm:pt>
    <dgm:pt modelId="{879BCD34-E477-49B4-8909-0D24B8F4F797}" type="pres">
      <dgm:prSet presAssocID="{C3828162-73BA-4C81-8557-3FA7DEEBDFCB}" presName="childText" presStyleLbl="conFgAcc1" presStyleIdx="1" presStyleCnt="3">
        <dgm:presLayoutVars>
          <dgm:bulletEnabled val="1"/>
        </dgm:presLayoutVars>
      </dgm:prSet>
      <dgm:spPr/>
    </dgm:pt>
    <dgm:pt modelId="{8BCCFF22-CAC4-4AED-9A88-3EB635971067}" type="pres">
      <dgm:prSet presAssocID="{9AA74663-A496-48B8-A094-81E9FEECF318}" presName="spaceBetweenRectangles" presStyleCnt="0"/>
      <dgm:spPr/>
    </dgm:pt>
    <dgm:pt modelId="{C6E1CED0-4CEF-49B6-9E9D-4A1D6B722DB9}" type="pres">
      <dgm:prSet presAssocID="{4A74EE76-30CE-4679-BCBB-47BE372E011E}" presName="parentLin" presStyleCnt="0"/>
      <dgm:spPr/>
    </dgm:pt>
    <dgm:pt modelId="{4BB7DB36-E5DE-4683-B4C3-D34A57664299}" type="pres">
      <dgm:prSet presAssocID="{4A74EE76-30CE-4679-BCBB-47BE372E011E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C8295059-2EE9-4DC1-997F-C5943CA70D1E}" type="pres">
      <dgm:prSet presAssocID="{4A74EE76-30CE-4679-BCBB-47BE372E011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9790F7-F411-4FAB-A628-A7AC78FD4E94}" type="pres">
      <dgm:prSet presAssocID="{4A74EE76-30CE-4679-BCBB-47BE372E011E}" presName="negativeSpace" presStyleCnt="0"/>
      <dgm:spPr/>
    </dgm:pt>
    <dgm:pt modelId="{8A42DBD8-6B04-4BCC-BAB8-9F02812F2B23}" type="pres">
      <dgm:prSet presAssocID="{4A74EE76-30CE-4679-BCBB-47BE372E011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F505CC6-93A1-4141-957A-2984FF3FD766}" type="presOf" srcId="{941BCD0C-E56E-4F79-B249-59844E8D400B}" destId="{04479614-FD5E-4ACE-9725-A5EE636CB092}" srcOrd="0" destOrd="0" presId="urn:microsoft.com/office/officeart/2005/8/layout/list1"/>
    <dgm:cxn modelId="{5F3A0AF7-1AEA-41CD-A714-F05774754537}" type="presOf" srcId="{941BCD0C-E56E-4F79-B249-59844E8D400B}" destId="{3EE3ACF2-1822-41E1-9925-638145DE3AB9}" srcOrd="1" destOrd="0" presId="urn:microsoft.com/office/officeart/2005/8/layout/list1"/>
    <dgm:cxn modelId="{5CD86B85-D914-4B51-A492-6CFE45FA66EB}" type="presOf" srcId="{C3828162-73BA-4C81-8557-3FA7DEEBDFCB}" destId="{E23513EA-47E5-4AF9-BF27-C50CA2FAA49B}" srcOrd="0" destOrd="0" presId="urn:microsoft.com/office/officeart/2005/8/layout/list1"/>
    <dgm:cxn modelId="{53297AC3-63E9-483D-A0C8-83EFCD103D13}" type="presOf" srcId="{4FC007F2-275F-4952-AFA2-8352A59EC850}" destId="{A9082C25-C3F7-452F-89AC-E8D434DC2380}" srcOrd="0" destOrd="0" presId="urn:microsoft.com/office/officeart/2005/8/layout/list1"/>
    <dgm:cxn modelId="{AF3B0620-BD23-4A2F-B85B-AA9A3DE14121}" srcId="{4FC007F2-275F-4952-AFA2-8352A59EC850}" destId="{C3828162-73BA-4C81-8557-3FA7DEEBDFCB}" srcOrd="1" destOrd="0" parTransId="{F578CF55-E70F-48A0-9683-43A325ED4586}" sibTransId="{9AA74663-A496-48B8-A094-81E9FEECF318}"/>
    <dgm:cxn modelId="{FCF2213A-082B-48D4-960E-82A664813CE2}" type="presOf" srcId="{4A74EE76-30CE-4679-BCBB-47BE372E011E}" destId="{4BB7DB36-E5DE-4683-B4C3-D34A57664299}" srcOrd="0" destOrd="0" presId="urn:microsoft.com/office/officeart/2005/8/layout/list1"/>
    <dgm:cxn modelId="{DF155EEC-E65C-41A0-89F7-6A69D23D565E}" srcId="{4FC007F2-275F-4952-AFA2-8352A59EC850}" destId="{4A74EE76-30CE-4679-BCBB-47BE372E011E}" srcOrd="2" destOrd="0" parTransId="{44EF45B4-FD49-46C8-BBA0-57A4876FC2E3}" sibTransId="{9CCB7EFA-0B33-4242-8DAE-5D54746F570C}"/>
    <dgm:cxn modelId="{F588EA3C-49D5-4DB9-AF67-8B24A742700C}" type="presOf" srcId="{4A74EE76-30CE-4679-BCBB-47BE372E011E}" destId="{C8295059-2EE9-4DC1-997F-C5943CA70D1E}" srcOrd="1" destOrd="0" presId="urn:microsoft.com/office/officeart/2005/8/layout/list1"/>
    <dgm:cxn modelId="{5494EC3E-0048-4177-BB72-19FB456A54D0}" srcId="{4FC007F2-275F-4952-AFA2-8352A59EC850}" destId="{941BCD0C-E56E-4F79-B249-59844E8D400B}" srcOrd="0" destOrd="0" parTransId="{73835A86-7D37-411B-8B7F-7BE9D9BECD14}" sibTransId="{D97D4D13-2086-4B02-BE1D-25D80E1886AB}"/>
    <dgm:cxn modelId="{5CB54B71-290F-4A71-B9CB-E484D6C71940}" type="presOf" srcId="{C3828162-73BA-4C81-8557-3FA7DEEBDFCB}" destId="{8D0DB0D2-2977-4C41-B753-725611F1BAD0}" srcOrd="1" destOrd="0" presId="urn:microsoft.com/office/officeart/2005/8/layout/list1"/>
    <dgm:cxn modelId="{9DE48839-05C2-4790-8C2A-A200B7482AD6}" type="presParOf" srcId="{A9082C25-C3F7-452F-89AC-E8D434DC2380}" destId="{524AABBB-2AFE-45C1-83AD-E50F6F01E55F}" srcOrd="0" destOrd="0" presId="urn:microsoft.com/office/officeart/2005/8/layout/list1"/>
    <dgm:cxn modelId="{24200173-9DCB-457B-B6C2-8BFFAC77AFC6}" type="presParOf" srcId="{524AABBB-2AFE-45C1-83AD-E50F6F01E55F}" destId="{04479614-FD5E-4ACE-9725-A5EE636CB092}" srcOrd="0" destOrd="0" presId="urn:microsoft.com/office/officeart/2005/8/layout/list1"/>
    <dgm:cxn modelId="{60272701-1FB0-4820-81B9-38BB7EA51489}" type="presParOf" srcId="{524AABBB-2AFE-45C1-83AD-E50F6F01E55F}" destId="{3EE3ACF2-1822-41E1-9925-638145DE3AB9}" srcOrd="1" destOrd="0" presId="urn:microsoft.com/office/officeart/2005/8/layout/list1"/>
    <dgm:cxn modelId="{C53C2CBB-D9A6-49F8-9CEE-4192A72BE65F}" type="presParOf" srcId="{A9082C25-C3F7-452F-89AC-E8D434DC2380}" destId="{1C93F12C-864C-4C5C-A4BF-210AD375970E}" srcOrd="1" destOrd="0" presId="urn:microsoft.com/office/officeart/2005/8/layout/list1"/>
    <dgm:cxn modelId="{49815898-99E9-4CA3-A050-70F0EF9BC3C6}" type="presParOf" srcId="{A9082C25-C3F7-452F-89AC-E8D434DC2380}" destId="{DE470072-84FA-416B-BADF-F9E5AC50E62A}" srcOrd="2" destOrd="0" presId="urn:microsoft.com/office/officeart/2005/8/layout/list1"/>
    <dgm:cxn modelId="{B08A58DD-D05E-44FE-A585-882E663D13DF}" type="presParOf" srcId="{A9082C25-C3F7-452F-89AC-E8D434DC2380}" destId="{2D13D3A5-A569-4E40-A595-B25528F47E9C}" srcOrd="3" destOrd="0" presId="urn:microsoft.com/office/officeart/2005/8/layout/list1"/>
    <dgm:cxn modelId="{75B4AED9-63DA-4719-A745-1FD714A16F4B}" type="presParOf" srcId="{A9082C25-C3F7-452F-89AC-E8D434DC2380}" destId="{EB3E8ED4-647A-44DF-AB58-137F5BE2EBD9}" srcOrd="4" destOrd="0" presId="urn:microsoft.com/office/officeart/2005/8/layout/list1"/>
    <dgm:cxn modelId="{1347450A-1004-4889-A73C-B5BAD66F57F8}" type="presParOf" srcId="{EB3E8ED4-647A-44DF-AB58-137F5BE2EBD9}" destId="{E23513EA-47E5-4AF9-BF27-C50CA2FAA49B}" srcOrd="0" destOrd="0" presId="urn:microsoft.com/office/officeart/2005/8/layout/list1"/>
    <dgm:cxn modelId="{A2EDCC50-AD84-43C3-8432-E10ACD92C4B8}" type="presParOf" srcId="{EB3E8ED4-647A-44DF-AB58-137F5BE2EBD9}" destId="{8D0DB0D2-2977-4C41-B753-725611F1BAD0}" srcOrd="1" destOrd="0" presId="urn:microsoft.com/office/officeart/2005/8/layout/list1"/>
    <dgm:cxn modelId="{0A5AA9E5-CB59-4A37-857A-DF81FF5ED6EC}" type="presParOf" srcId="{A9082C25-C3F7-452F-89AC-E8D434DC2380}" destId="{DF33C1BB-9D79-4440-8AC7-B8D538E1E02F}" srcOrd="5" destOrd="0" presId="urn:microsoft.com/office/officeart/2005/8/layout/list1"/>
    <dgm:cxn modelId="{4A48DE82-8956-47F8-8563-A8D648113090}" type="presParOf" srcId="{A9082C25-C3F7-452F-89AC-E8D434DC2380}" destId="{879BCD34-E477-49B4-8909-0D24B8F4F797}" srcOrd="6" destOrd="0" presId="urn:microsoft.com/office/officeart/2005/8/layout/list1"/>
    <dgm:cxn modelId="{D266B9D6-E519-4FE2-B62C-8301266560AE}" type="presParOf" srcId="{A9082C25-C3F7-452F-89AC-E8D434DC2380}" destId="{8BCCFF22-CAC4-4AED-9A88-3EB635971067}" srcOrd="7" destOrd="0" presId="urn:microsoft.com/office/officeart/2005/8/layout/list1"/>
    <dgm:cxn modelId="{4144DBF0-89B0-45DC-86B1-A314483C3E38}" type="presParOf" srcId="{A9082C25-C3F7-452F-89AC-E8D434DC2380}" destId="{C6E1CED0-4CEF-49B6-9E9D-4A1D6B722DB9}" srcOrd="8" destOrd="0" presId="urn:microsoft.com/office/officeart/2005/8/layout/list1"/>
    <dgm:cxn modelId="{44E77330-3DF9-49A1-8E92-63197A1B39E8}" type="presParOf" srcId="{C6E1CED0-4CEF-49B6-9E9D-4A1D6B722DB9}" destId="{4BB7DB36-E5DE-4683-B4C3-D34A57664299}" srcOrd="0" destOrd="0" presId="urn:microsoft.com/office/officeart/2005/8/layout/list1"/>
    <dgm:cxn modelId="{AF34C99E-663D-43B7-93CF-F160520F523E}" type="presParOf" srcId="{C6E1CED0-4CEF-49B6-9E9D-4A1D6B722DB9}" destId="{C8295059-2EE9-4DC1-997F-C5943CA70D1E}" srcOrd="1" destOrd="0" presId="urn:microsoft.com/office/officeart/2005/8/layout/list1"/>
    <dgm:cxn modelId="{485D8C6E-2A94-4439-8343-D1A17AB9F2E9}" type="presParOf" srcId="{A9082C25-C3F7-452F-89AC-E8D434DC2380}" destId="{8C9790F7-F411-4FAB-A628-A7AC78FD4E94}" srcOrd="9" destOrd="0" presId="urn:microsoft.com/office/officeart/2005/8/layout/list1"/>
    <dgm:cxn modelId="{61555FFC-1D67-4F10-BD2F-46A4F332A1EE}" type="presParOf" srcId="{A9082C25-C3F7-452F-89AC-E8D434DC2380}" destId="{8A42DBD8-6B04-4BCC-BAB8-9F02812F2B2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C007F2-275F-4952-AFA2-8352A59EC85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A74EE76-30CE-4679-BCBB-47BE372E011E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CCB7EFA-0B33-4242-8DAE-5D54746F570C}" type="sibTrans" cxnId="{DF155EEC-E65C-41A0-89F7-6A69D23D565E}">
      <dgm:prSet/>
      <dgm:spPr/>
      <dgm:t>
        <a:bodyPr/>
        <a:lstStyle/>
        <a:p>
          <a:endParaRPr kumimoji="1" lang="ja-JP" altLang="en-US"/>
        </a:p>
      </dgm:t>
    </dgm:pt>
    <dgm:pt modelId="{44EF45B4-FD49-46C8-BBA0-57A4876FC2E3}" type="parTrans" cxnId="{DF155EEC-E65C-41A0-89F7-6A69D23D565E}">
      <dgm:prSet/>
      <dgm:spPr/>
      <dgm:t>
        <a:bodyPr/>
        <a:lstStyle/>
        <a:p>
          <a:endParaRPr kumimoji="1" lang="ja-JP" altLang="en-US"/>
        </a:p>
      </dgm:t>
    </dgm:pt>
    <dgm:pt modelId="{C3828162-73BA-4C81-8557-3FA7DEEBDFCB}">
      <dgm:prSet phldrT="[テキスト]"/>
      <dgm:spPr/>
      <dgm:t>
        <a:bodyPr/>
        <a:lstStyle/>
        <a:p>
          <a:r>
            <a:rPr kumimoji="1" lang="ja-JP" altLang="en-US" dirty="0" smtClean="0"/>
            <a:t>循環バスの運行</a:t>
          </a:r>
          <a:endParaRPr kumimoji="1" lang="ja-JP" altLang="en-US" dirty="0"/>
        </a:p>
      </dgm:t>
    </dgm:pt>
    <dgm:pt modelId="{9AA74663-A496-48B8-A094-81E9FEECF318}" type="sibTrans" cxnId="{AF3B0620-BD23-4A2F-B85B-AA9A3DE14121}">
      <dgm:prSet/>
      <dgm:spPr/>
      <dgm:t>
        <a:bodyPr/>
        <a:lstStyle/>
        <a:p>
          <a:endParaRPr kumimoji="1" lang="ja-JP" altLang="en-US"/>
        </a:p>
      </dgm:t>
    </dgm:pt>
    <dgm:pt modelId="{F578CF55-E70F-48A0-9683-43A325ED4586}" type="parTrans" cxnId="{AF3B0620-BD23-4A2F-B85B-AA9A3DE14121}">
      <dgm:prSet/>
      <dgm:spPr/>
      <dgm:t>
        <a:bodyPr/>
        <a:lstStyle/>
        <a:p>
          <a:endParaRPr kumimoji="1" lang="ja-JP" altLang="en-US"/>
        </a:p>
      </dgm:t>
    </dgm:pt>
    <dgm:pt modelId="{941BCD0C-E56E-4F79-B249-59844E8D400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D97D4D13-2086-4B02-BE1D-25D80E1886AB}" type="sibTrans" cxnId="{5494EC3E-0048-4177-BB72-19FB456A54D0}">
      <dgm:prSet/>
      <dgm:spPr/>
      <dgm:t>
        <a:bodyPr/>
        <a:lstStyle/>
        <a:p>
          <a:endParaRPr kumimoji="1" lang="ja-JP" altLang="en-US"/>
        </a:p>
      </dgm:t>
    </dgm:pt>
    <dgm:pt modelId="{73835A86-7D37-411B-8B7F-7BE9D9BECD14}" type="parTrans" cxnId="{5494EC3E-0048-4177-BB72-19FB456A54D0}">
      <dgm:prSet/>
      <dgm:spPr/>
      <dgm:t>
        <a:bodyPr/>
        <a:lstStyle/>
        <a:p>
          <a:endParaRPr kumimoji="1" lang="ja-JP" altLang="en-US"/>
        </a:p>
      </dgm:t>
    </dgm:pt>
    <dgm:pt modelId="{A9082C25-C3F7-452F-89AC-E8D434DC2380}" type="pres">
      <dgm:prSet presAssocID="{4FC007F2-275F-4952-AFA2-8352A59EC85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24AABBB-2AFE-45C1-83AD-E50F6F01E55F}" type="pres">
      <dgm:prSet presAssocID="{941BCD0C-E56E-4F79-B249-59844E8D400B}" presName="parentLin" presStyleCnt="0"/>
      <dgm:spPr/>
    </dgm:pt>
    <dgm:pt modelId="{04479614-FD5E-4ACE-9725-A5EE636CB092}" type="pres">
      <dgm:prSet presAssocID="{941BCD0C-E56E-4F79-B249-59844E8D400B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3EE3ACF2-1822-41E1-9925-638145DE3AB9}" type="pres">
      <dgm:prSet presAssocID="{941BCD0C-E56E-4F79-B249-59844E8D400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C93F12C-864C-4C5C-A4BF-210AD375970E}" type="pres">
      <dgm:prSet presAssocID="{941BCD0C-E56E-4F79-B249-59844E8D400B}" presName="negativeSpace" presStyleCnt="0"/>
      <dgm:spPr/>
    </dgm:pt>
    <dgm:pt modelId="{DE470072-84FA-416B-BADF-F9E5AC50E62A}" type="pres">
      <dgm:prSet presAssocID="{941BCD0C-E56E-4F79-B249-59844E8D400B}" presName="childText" presStyleLbl="conFgAcc1" presStyleIdx="0" presStyleCnt="3">
        <dgm:presLayoutVars>
          <dgm:bulletEnabled val="1"/>
        </dgm:presLayoutVars>
      </dgm:prSet>
      <dgm:spPr/>
    </dgm:pt>
    <dgm:pt modelId="{2D13D3A5-A569-4E40-A595-B25528F47E9C}" type="pres">
      <dgm:prSet presAssocID="{D97D4D13-2086-4B02-BE1D-25D80E1886AB}" presName="spaceBetweenRectangles" presStyleCnt="0"/>
      <dgm:spPr/>
    </dgm:pt>
    <dgm:pt modelId="{EB3E8ED4-647A-44DF-AB58-137F5BE2EBD9}" type="pres">
      <dgm:prSet presAssocID="{C3828162-73BA-4C81-8557-3FA7DEEBDFCB}" presName="parentLin" presStyleCnt="0"/>
      <dgm:spPr/>
    </dgm:pt>
    <dgm:pt modelId="{E23513EA-47E5-4AF9-BF27-C50CA2FAA49B}" type="pres">
      <dgm:prSet presAssocID="{C3828162-73BA-4C81-8557-3FA7DEEBDFCB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8D0DB0D2-2977-4C41-B753-725611F1BAD0}" type="pres">
      <dgm:prSet presAssocID="{C3828162-73BA-4C81-8557-3FA7DEEBDF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F33C1BB-9D79-4440-8AC7-B8D538E1E02F}" type="pres">
      <dgm:prSet presAssocID="{C3828162-73BA-4C81-8557-3FA7DEEBDFCB}" presName="negativeSpace" presStyleCnt="0"/>
      <dgm:spPr/>
    </dgm:pt>
    <dgm:pt modelId="{879BCD34-E477-49B4-8909-0D24B8F4F797}" type="pres">
      <dgm:prSet presAssocID="{C3828162-73BA-4C81-8557-3FA7DEEBDFCB}" presName="childText" presStyleLbl="conFgAcc1" presStyleIdx="1" presStyleCnt="3">
        <dgm:presLayoutVars>
          <dgm:bulletEnabled val="1"/>
        </dgm:presLayoutVars>
      </dgm:prSet>
      <dgm:spPr/>
    </dgm:pt>
    <dgm:pt modelId="{8BCCFF22-CAC4-4AED-9A88-3EB635971067}" type="pres">
      <dgm:prSet presAssocID="{9AA74663-A496-48B8-A094-81E9FEECF318}" presName="spaceBetweenRectangles" presStyleCnt="0"/>
      <dgm:spPr/>
    </dgm:pt>
    <dgm:pt modelId="{C6E1CED0-4CEF-49B6-9E9D-4A1D6B722DB9}" type="pres">
      <dgm:prSet presAssocID="{4A74EE76-30CE-4679-BCBB-47BE372E011E}" presName="parentLin" presStyleCnt="0"/>
      <dgm:spPr/>
    </dgm:pt>
    <dgm:pt modelId="{4BB7DB36-E5DE-4683-B4C3-D34A57664299}" type="pres">
      <dgm:prSet presAssocID="{4A74EE76-30CE-4679-BCBB-47BE372E011E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C8295059-2EE9-4DC1-997F-C5943CA70D1E}" type="pres">
      <dgm:prSet presAssocID="{4A74EE76-30CE-4679-BCBB-47BE372E011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9790F7-F411-4FAB-A628-A7AC78FD4E94}" type="pres">
      <dgm:prSet presAssocID="{4A74EE76-30CE-4679-BCBB-47BE372E011E}" presName="negativeSpace" presStyleCnt="0"/>
      <dgm:spPr/>
    </dgm:pt>
    <dgm:pt modelId="{8A42DBD8-6B04-4BCC-BAB8-9F02812F2B23}" type="pres">
      <dgm:prSet presAssocID="{4A74EE76-30CE-4679-BCBB-47BE372E011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D1D6BCF-B042-4C82-BDCB-231DEFD28FFA}" type="presOf" srcId="{C3828162-73BA-4C81-8557-3FA7DEEBDFCB}" destId="{E23513EA-47E5-4AF9-BF27-C50CA2FAA49B}" srcOrd="0" destOrd="0" presId="urn:microsoft.com/office/officeart/2005/8/layout/list1"/>
    <dgm:cxn modelId="{59F2AB81-909F-4BCE-B432-4A9722304911}" type="presOf" srcId="{C3828162-73BA-4C81-8557-3FA7DEEBDFCB}" destId="{8D0DB0D2-2977-4C41-B753-725611F1BAD0}" srcOrd="1" destOrd="0" presId="urn:microsoft.com/office/officeart/2005/8/layout/list1"/>
    <dgm:cxn modelId="{CC784CFA-179D-4B30-848C-DBC187177108}" type="presOf" srcId="{4FC007F2-275F-4952-AFA2-8352A59EC850}" destId="{A9082C25-C3F7-452F-89AC-E8D434DC2380}" srcOrd="0" destOrd="0" presId="urn:microsoft.com/office/officeart/2005/8/layout/list1"/>
    <dgm:cxn modelId="{DF155EEC-E65C-41A0-89F7-6A69D23D565E}" srcId="{4FC007F2-275F-4952-AFA2-8352A59EC850}" destId="{4A74EE76-30CE-4679-BCBB-47BE372E011E}" srcOrd="2" destOrd="0" parTransId="{44EF45B4-FD49-46C8-BBA0-57A4876FC2E3}" sibTransId="{9CCB7EFA-0B33-4242-8DAE-5D54746F570C}"/>
    <dgm:cxn modelId="{7404A4C3-ECB9-42B8-9C22-DD3BACF95B55}" type="presOf" srcId="{941BCD0C-E56E-4F79-B249-59844E8D400B}" destId="{3EE3ACF2-1822-41E1-9925-638145DE3AB9}" srcOrd="1" destOrd="0" presId="urn:microsoft.com/office/officeart/2005/8/layout/list1"/>
    <dgm:cxn modelId="{FCEEDF28-A56B-4EA7-BBB4-A2FD48BDDDE1}" type="presOf" srcId="{941BCD0C-E56E-4F79-B249-59844E8D400B}" destId="{04479614-FD5E-4ACE-9725-A5EE636CB092}" srcOrd="0" destOrd="0" presId="urn:microsoft.com/office/officeart/2005/8/layout/list1"/>
    <dgm:cxn modelId="{DCE0E3CC-86B7-4792-8465-B7076921B3A1}" type="presOf" srcId="{4A74EE76-30CE-4679-BCBB-47BE372E011E}" destId="{C8295059-2EE9-4DC1-997F-C5943CA70D1E}" srcOrd="1" destOrd="0" presId="urn:microsoft.com/office/officeart/2005/8/layout/list1"/>
    <dgm:cxn modelId="{AF3B0620-BD23-4A2F-B85B-AA9A3DE14121}" srcId="{4FC007F2-275F-4952-AFA2-8352A59EC850}" destId="{C3828162-73BA-4C81-8557-3FA7DEEBDFCB}" srcOrd="1" destOrd="0" parTransId="{F578CF55-E70F-48A0-9683-43A325ED4586}" sibTransId="{9AA74663-A496-48B8-A094-81E9FEECF318}"/>
    <dgm:cxn modelId="{5494EC3E-0048-4177-BB72-19FB456A54D0}" srcId="{4FC007F2-275F-4952-AFA2-8352A59EC850}" destId="{941BCD0C-E56E-4F79-B249-59844E8D400B}" srcOrd="0" destOrd="0" parTransId="{73835A86-7D37-411B-8B7F-7BE9D9BECD14}" sibTransId="{D97D4D13-2086-4B02-BE1D-25D80E1886AB}"/>
    <dgm:cxn modelId="{F6E89294-EFD9-4535-B836-C6F4ADB2B80F}" type="presOf" srcId="{4A74EE76-30CE-4679-BCBB-47BE372E011E}" destId="{4BB7DB36-E5DE-4683-B4C3-D34A57664299}" srcOrd="0" destOrd="0" presId="urn:microsoft.com/office/officeart/2005/8/layout/list1"/>
    <dgm:cxn modelId="{B26F7162-1E85-42AC-9C99-B4962D7F9520}" type="presParOf" srcId="{A9082C25-C3F7-452F-89AC-E8D434DC2380}" destId="{524AABBB-2AFE-45C1-83AD-E50F6F01E55F}" srcOrd="0" destOrd="0" presId="urn:microsoft.com/office/officeart/2005/8/layout/list1"/>
    <dgm:cxn modelId="{85489C59-5545-498B-9049-4D59396F57FD}" type="presParOf" srcId="{524AABBB-2AFE-45C1-83AD-E50F6F01E55F}" destId="{04479614-FD5E-4ACE-9725-A5EE636CB092}" srcOrd="0" destOrd="0" presId="urn:microsoft.com/office/officeart/2005/8/layout/list1"/>
    <dgm:cxn modelId="{59DBC7FC-C036-4A13-9531-4176AACA84CB}" type="presParOf" srcId="{524AABBB-2AFE-45C1-83AD-E50F6F01E55F}" destId="{3EE3ACF2-1822-41E1-9925-638145DE3AB9}" srcOrd="1" destOrd="0" presId="urn:microsoft.com/office/officeart/2005/8/layout/list1"/>
    <dgm:cxn modelId="{18D87309-5438-437E-A299-F4D8F0AC9342}" type="presParOf" srcId="{A9082C25-C3F7-452F-89AC-E8D434DC2380}" destId="{1C93F12C-864C-4C5C-A4BF-210AD375970E}" srcOrd="1" destOrd="0" presId="urn:microsoft.com/office/officeart/2005/8/layout/list1"/>
    <dgm:cxn modelId="{4FDE0458-7A7F-4B43-AC1F-6A6EEB2F8E76}" type="presParOf" srcId="{A9082C25-C3F7-452F-89AC-E8D434DC2380}" destId="{DE470072-84FA-416B-BADF-F9E5AC50E62A}" srcOrd="2" destOrd="0" presId="urn:microsoft.com/office/officeart/2005/8/layout/list1"/>
    <dgm:cxn modelId="{BC0767EC-EE0D-4242-8BC7-24FF8420732B}" type="presParOf" srcId="{A9082C25-C3F7-452F-89AC-E8D434DC2380}" destId="{2D13D3A5-A569-4E40-A595-B25528F47E9C}" srcOrd="3" destOrd="0" presId="urn:microsoft.com/office/officeart/2005/8/layout/list1"/>
    <dgm:cxn modelId="{B570FA90-6D22-4975-A494-DCC56C33765F}" type="presParOf" srcId="{A9082C25-C3F7-452F-89AC-E8D434DC2380}" destId="{EB3E8ED4-647A-44DF-AB58-137F5BE2EBD9}" srcOrd="4" destOrd="0" presId="urn:microsoft.com/office/officeart/2005/8/layout/list1"/>
    <dgm:cxn modelId="{8644D3D0-A456-4A28-AE47-3BF2F0747238}" type="presParOf" srcId="{EB3E8ED4-647A-44DF-AB58-137F5BE2EBD9}" destId="{E23513EA-47E5-4AF9-BF27-C50CA2FAA49B}" srcOrd="0" destOrd="0" presId="urn:microsoft.com/office/officeart/2005/8/layout/list1"/>
    <dgm:cxn modelId="{48F4DBBA-E7D6-4621-9623-6945E857E0BC}" type="presParOf" srcId="{EB3E8ED4-647A-44DF-AB58-137F5BE2EBD9}" destId="{8D0DB0D2-2977-4C41-B753-725611F1BAD0}" srcOrd="1" destOrd="0" presId="urn:microsoft.com/office/officeart/2005/8/layout/list1"/>
    <dgm:cxn modelId="{0579B918-83DB-4EB9-B9D7-606611874A9E}" type="presParOf" srcId="{A9082C25-C3F7-452F-89AC-E8D434DC2380}" destId="{DF33C1BB-9D79-4440-8AC7-B8D538E1E02F}" srcOrd="5" destOrd="0" presId="urn:microsoft.com/office/officeart/2005/8/layout/list1"/>
    <dgm:cxn modelId="{24C41349-34C9-43C0-A8BA-09C152F9271E}" type="presParOf" srcId="{A9082C25-C3F7-452F-89AC-E8D434DC2380}" destId="{879BCD34-E477-49B4-8909-0D24B8F4F797}" srcOrd="6" destOrd="0" presId="urn:microsoft.com/office/officeart/2005/8/layout/list1"/>
    <dgm:cxn modelId="{D9AD6084-8FC5-4745-8AB0-90BFC550DAF9}" type="presParOf" srcId="{A9082C25-C3F7-452F-89AC-E8D434DC2380}" destId="{8BCCFF22-CAC4-4AED-9A88-3EB635971067}" srcOrd="7" destOrd="0" presId="urn:microsoft.com/office/officeart/2005/8/layout/list1"/>
    <dgm:cxn modelId="{CE3FE473-8B11-4BBA-BB35-DD1460063021}" type="presParOf" srcId="{A9082C25-C3F7-452F-89AC-E8D434DC2380}" destId="{C6E1CED0-4CEF-49B6-9E9D-4A1D6B722DB9}" srcOrd="8" destOrd="0" presId="urn:microsoft.com/office/officeart/2005/8/layout/list1"/>
    <dgm:cxn modelId="{7CC4F6C7-3E76-4DB2-97BB-71EBEAC8E4DB}" type="presParOf" srcId="{C6E1CED0-4CEF-49B6-9E9D-4A1D6B722DB9}" destId="{4BB7DB36-E5DE-4683-B4C3-D34A57664299}" srcOrd="0" destOrd="0" presId="urn:microsoft.com/office/officeart/2005/8/layout/list1"/>
    <dgm:cxn modelId="{93EA51EB-B870-4D83-87B5-93FC4CDC5A1B}" type="presParOf" srcId="{C6E1CED0-4CEF-49B6-9E9D-4A1D6B722DB9}" destId="{C8295059-2EE9-4DC1-997F-C5943CA70D1E}" srcOrd="1" destOrd="0" presId="urn:microsoft.com/office/officeart/2005/8/layout/list1"/>
    <dgm:cxn modelId="{AEDFDDC5-068F-4571-9B95-7F2C64B37FC4}" type="presParOf" srcId="{A9082C25-C3F7-452F-89AC-E8D434DC2380}" destId="{8C9790F7-F411-4FAB-A628-A7AC78FD4E94}" srcOrd="9" destOrd="0" presId="urn:microsoft.com/office/officeart/2005/8/layout/list1"/>
    <dgm:cxn modelId="{0F1EBAC3-F5CF-4FE8-B27A-A4A7D1F85DDB}" type="presParOf" srcId="{A9082C25-C3F7-452F-89AC-E8D434DC2380}" destId="{8A42DBD8-6B04-4BCC-BAB8-9F02812F2B2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C007F2-275F-4952-AFA2-8352A59EC85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A74EE76-30CE-4679-BCBB-47BE372E011E}">
      <dgm:prSet phldrT="[テキスト]"/>
      <dgm:spPr/>
      <dgm:t>
        <a:bodyPr/>
        <a:lstStyle/>
        <a:p>
          <a:r>
            <a:rPr kumimoji="1" lang="ja-JP" altLang="en-US" dirty="0" smtClean="0"/>
            <a:t>利用しやすい料金システム</a:t>
          </a:r>
          <a:endParaRPr kumimoji="1" lang="ja-JP" altLang="en-US" dirty="0"/>
        </a:p>
      </dgm:t>
    </dgm:pt>
    <dgm:pt modelId="{9CCB7EFA-0B33-4242-8DAE-5D54746F570C}" type="sibTrans" cxnId="{DF155EEC-E65C-41A0-89F7-6A69D23D565E}">
      <dgm:prSet/>
      <dgm:spPr/>
      <dgm:t>
        <a:bodyPr/>
        <a:lstStyle/>
        <a:p>
          <a:endParaRPr kumimoji="1" lang="ja-JP" altLang="en-US"/>
        </a:p>
      </dgm:t>
    </dgm:pt>
    <dgm:pt modelId="{44EF45B4-FD49-46C8-BBA0-57A4876FC2E3}" type="parTrans" cxnId="{DF155EEC-E65C-41A0-89F7-6A69D23D565E}">
      <dgm:prSet/>
      <dgm:spPr/>
      <dgm:t>
        <a:bodyPr/>
        <a:lstStyle/>
        <a:p>
          <a:endParaRPr kumimoji="1" lang="ja-JP" altLang="en-US"/>
        </a:p>
      </dgm:t>
    </dgm:pt>
    <dgm:pt modelId="{C3828162-73BA-4C81-8557-3FA7DEEBDFC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AA74663-A496-48B8-A094-81E9FEECF318}" type="sibTrans" cxnId="{AF3B0620-BD23-4A2F-B85B-AA9A3DE14121}">
      <dgm:prSet/>
      <dgm:spPr/>
      <dgm:t>
        <a:bodyPr/>
        <a:lstStyle/>
        <a:p>
          <a:endParaRPr kumimoji="1" lang="ja-JP" altLang="en-US"/>
        </a:p>
      </dgm:t>
    </dgm:pt>
    <dgm:pt modelId="{F578CF55-E70F-48A0-9683-43A325ED4586}" type="parTrans" cxnId="{AF3B0620-BD23-4A2F-B85B-AA9A3DE14121}">
      <dgm:prSet/>
      <dgm:spPr/>
      <dgm:t>
        <a:bodyPr/>
        <a:lstStyle/>
        <a:p>
          <a:endParaRPr kumimoji="1" lang="ja-JP" altLang="en-US"/>
        </a:p>
      </dgm:t>
    </dgm:pt>
    <dgm:pt modelId="{941BCD0C-E56E-4F79-B249-59844E8D400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D97D4D13-2086-4B02-BE1D-25D80E1886AB}" type="sibTrans" cxnId="{5494EC3E-0048-4177-BB72-19FB456A54D0}">
      <dgm:prSet/>
      <dgm:spPr/>
      <dgm:t>
        <a:bodyPr/>
        <a:lstStyle/>
        <a:p>
          <a:endParaRPr kumimoji="1" lang="ja-JP" altLang="en-US"/>
        </a:p>
      </dgm:t>
    </dgm:pt>
    <dgm:pt modelId="{73835A86-7D37-411B-8B7F-7BE9D9BECD14}" type="parTrans" cxnId="{5494EC3E-0048-4177-BB72-19FB456A54D0}">
      <dgm:prSet/>
      <dgm:spPr/>
      <dgm:t>
        <a:bodyPr/>
        <a:lstStyle/>
        <a:p>
          <a:endParaRPr kumimoji="1" lang="ja-JP" altLang="en-US"/>
        </a:p>
      </dgm:t>
    </dgm:pt>
    <dgm:pt modelId="{A9082C25-C3F7-452F-89AC-E8D434DC2380}" type="pres">
      <dgm:prSet presAssocID="{4FC007F2-275F-4952-AFA2-8352A59EC85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24AABBB-2AFE-45C1-83AD-E50F6F01E55F}" type="pres">
      <dgm:prSet presAssocID="{941BCD0C-E56E-4F79-B249-59844E8D400B}" presName="parentLin" presStyleCnt="0"/>
      <dgm:spPr/>
    </dgm:pt>
    <dgm:pt modelId="{04479614-FD5E-4ACE-9725-A5EE636CB092}" type="pres">
      <dgm:prSet presAssocID="{941BCD0C-E56E-4F79-B249-59844E8D400B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3EE3ACF2-1822-41E1-9925-638145DE3AB9}" type="pres">
      <dgm:prSet presAssocID="{941BCD0C-E56E-4F79-B249-59844E8D400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C93F12C-864C-4C5C-A4BF-210AD375970E}" type="pres">
      <dgm:prSet presAssocID="{941BCD0C-E56E-4F79-B249-59844E8D400B}" presName="negativeSpace" presStyleCnt="0"/>
      <dgm:spPr/>
    </dgm:pt>
    <dgm:pt modelId="{DE470072-84FA-416B-BADF-F9E5AC50E62A}" type="pres">
      <dgm:prSet presAssocID="{941BCD0C-E56E-4F79-B249-59844E8D400B}" presName="childText" presStyleLbl="conFgAcc1" presStyleIdx="0" presStyleCnt="3">
        <dgm:presLayoutVars>
          <dgm:bulletEnabled val="1"/>
        </dgm:presLayoutVars>
      </dgm:prSet>
      <dgm:spPr/>
    </dgm:pt>
    <dgm:pt modelId="{2D13D3A5-A569-4E40-A595-B25528F47E9C}" type="pres">
      <dgm:prSet presAssocID="{D97D4D13-2086-4B02-BE1D-25D80E1886AB}" presName="spaceBetweenRectangles" presStyleCnt="0"/>
      <dgm:spPr/>
    </dgm:pt>
    <dgm:pt modelId="{EB3E8ED4-647A-44DF-AB58-137F5BE2EBD9}" type="pres">
      <dgm:prSet presAssocID="{C3828162-73BA-4C81-8557-3FA7DEEBDFCB}" presName="parentLin" presStyleCnt="0"/>
      <dgm:spPr/>
    </dgm:pt>
    <dgm:pt modelId="{E23513EA-47E5-4AF9-BF27-C50CA2FAA49B}" type="pres">
      <dgm:prSet presAssocID="{C3828162-73BA-4C81-8557-3FA7DEEBDFCB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8D0DB0D2-2977-4C41-B753-725611F1BAD0}" type="pres">
      <dgm:prSet presAssocID="{C3828162-73BA-4C81-8557-3FA7DEEBDF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F33C1BB-9D79-4440-8AC7-B8D538E1E02F}" type="pres">
      <dgm:prSet presAssocID="{C3828162-73BA-4C81-8557-3FA7DEEBDFCB}" presName="negativeSpace" presStyleCnt="0"/>
      <dgm:spPr/>
    </dgm:pt>
    <dgm:pt modelId="{879BCD34-E477-49B4-8909-0D24B8F4F797}" type="pres">
      <dgm:prSet presAssocID="{C3828162-73BA-4C81-8557-3FA7DEEBDFCB}" presName="childText" presStyleLbl="conFgAcc1" presStyleIdx="1" presStyleCnt="3">
        <dgm:presLayoutVars>
          <dgm:bulletEnabled val="1"/>
        </dgm:presLayoutVars>
      </dgm:prSet>
      <dgm:spPr/>
    </dgm:pt>
    <dgm:pt modelId="{8BCCFF22-CAC4-4AED-9A88-3EB635971067}" type="pres">
      <dgm:prSet presAssocID="{9AA74663-A496-48B8-A094-81E9FEECF318}" presName="spaceBetweenRectangles" presStyleCnt="0"/>
      <dgm:spPr/>
    </dgm:pt>
    <dgm:pt modelId="{C6E1CED0-4CEF-49B6-9E9D-4A1D6B722DB9}" type="pres">
      <dgm:prSet presAssocID="{4A74EE76-30CE-4679-BCBB-47BE372E011E}" presName="parentLin" presStyleCnt="0"/>
      <dgm:spPr/>
    </dgm:pt>
    <dgm:pt modelId="{4BB7DB36-E5DE-4683-B4C3-D34A57664299}" type="pres">
      <dgm:prSet presAssocID="{4A74EE76-30CE-4679-BCBB-47BE372E011E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C8295059-2EE9-4DC1-997F-C5943CA70D1E}" type="pres">
      <dgm:prSet presAssocID="{4A74EE76-30CE-4679-BCBB-47BE372E011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9790F7-F411-4FAB-A628-A7AC78FD4E94}" type="pres">
      <dgm:prSet presAssocID="{4A74EE76-30CE-4679-BCBB-47BE372E011E}" presName="negativeSpace" presStyleCnt="0"/>
      <dgm:spPr/>
    </dgm:pt>
    <dgm:pt modelId="{8A42DBD8-6B04-4BCC-BAB8-9F02812F2B23}" type="pres">
      <dgm:prSet presAssocID="{4A74EE76-30CE-4679-BCBB-47BE372E011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56EC6D4-E7DE-45DB-8F76-1CC95C12D8B9}" type="presOf" srcId="{4FC007F2-275F-4952-AFA2-8352A59EC850}" destId="{A9082C25-C3F7-452F-89AC-E8D434DC2380}" srcOrd="0" destOrd="0" presId="urn:microsoft.com/office/officeart/2005/8/layout/list1"/>
    <dgm:cxn modelId="{529678DE-86D3-49C7-800D-FF8CD2C5D6A8}" type="presOf" srcId="{4A74EE76-30CE-4679-BCBB-47BE372E011E}" destId="{C8295059-2EE9-4DC1-997F-C5943CA70D1E}" srcOrd="1" destOrd="0" presId="urn:microsoft.com/office/officeart/2005/8/layout/list1"/>
    <dgm:cxn modelId="{DF155EEC-E65C-41A0-89F7-6A69D23D565E}" srcId="{4FC007F2-275F-4952-AFA2-8352A59EC850}" destId="{4A74EE76-30CE-4679-BCBB-47BE372E011E}" srcOrd="2" destOrd="0" parTransId="{44EF45B4-FD49-46C8-BBA0-57A4876FC2E3}" sibTransId="{9CCB7EFA-0B33-4242-8DAE-5D54746F570C}"/>
    <dgm:cxn modelId="{4DD126C2-631F-46D1-8CFC-501F1C9977B7}" type="presOf" srcId="{4A74EE76-30CE-4679-BCBB-47BE372E011E}" destId="{4BB7DB36-E5DE-4683-B4C3-D34A57664299}" srcOrd="0" destOrd="0" presId="urn:microsoft.com/office/officeart/2005/8/layout/list1"/>
    <dgm:cxn modelId="{4619E641-4AE0-4382-B0C8-75FE282E6031}" type="presOf" srcId="{C3828162-73BA-4C81-8557-3FA7DEEBDFCB}" destId="{E23513EA-47E5-4AF9-BF27-C50CA2FAA49B}" srcOrd="0" destOrd="0" presId="urn:microsoft.com/office/officeart/2005/8/layout/list1"/>
    <dgm:cxn modelId="{CD11B56E-AE71-4A47-BD65-EF9C63676615}" type="presOf" srcId="{C3828162-73BA-4C81-8557-3FA7DEEBDFCB}" destId="{8D0DB0D2-2977-4C41-B753-725611F1BAD0}" srcOrd="1" destOrd="0" presId="urn:microsoft.com/office/officeart/2005/8/layout/list1"/>
    <dgm:cxn modelId="{AF3B0620-BD23-4A2F-B85B-AA9A3DE14121}" srcId="{4FC007F2-275F-4952-AFA2-8352A59EC850}" destId="{C3828162-73BA-4C81-8557-3FA7DEEBDFCB}" srcOrd="1" destOrd="0" parTransId="{F578CF55-E70F-48A0-9683-43A325ED4586}" sibTransId="{9AA74663-A496-48B8-A094-81E9FEECF318}"/>
    <dgm:cxn modelId="{3C987588-5F4C-42BF-8587-DAD8F96D8ED7}" type="presOf" srcId="{941BCD0C-E56E-4F79-B249-59844E8D400B}" destId="{04479614-FD5E-4ACE-9725-A5EE636CB092}" srcOrd="0" destOrd="0" presId="urn:microsoft.com/office/officeart/2005/8/layout/list1"/>
    <dgm:cxn modelId="{BAE55E3E-2C70-4C2C-A822-80A99CCCD92D}" type="presOf" srcId="{941BCD0C-E56E-4F79-B249-59844E8D400B}" destId="{3EE3ACF2-1822-41E1-9925-638145DE3AB9}" srcOrd="1" destOrd="0" presId="urn:microsoft.com/office/officeart/2005/8/layout/list1"/>
    <dgm:cxn modelId="{5494EC3E-0048-4177-BB72-19FB456A54D0}" srcId="{4FC007F2-275F-4952-AFA2-8352A59EC850}" destId="{941BCD0C-E56E-4F79-B249-59844E8D400B}" srcOrd="0" destOrd="0" parTransId="{73835A86-7D37-411B-8B7F-7BE9D9BECD14}" sibTransId="{D97D4D13-2086-4B02-BE1D-25D80E1886AB}"/>
    <dgm:cxn modelId="{99FCE0F4-E932-4B90-B8D2-38714E32F460}" type="presParOf" srcId="{A9082C25-C3F7-452F-89AC-E8D434DC2380}" destId="{524AABBB-2AFE-45C1-83AD-E50F6F01E55F}" srcOrd="0" destOrd="0" presId="urn:microsoft.com/office/officeart/2005/8/layout/list1"/>
    <dgm:cxn modelId="{69D2897A-C0DA-4A35-9680-A9C7FA5629BB}" type="presParOf" srcId="{524AABBB-2AFE-45C1-83AD-E50F6F01E55F}" destId="{04479614-FD5E-4ACE-9725-A5EE636CB092}" srcOrd="0" destOrd="0" presId="urn:microsoft.com/office/officeart/2005/8/layout/list1"/>
    <dgm:cxn modelId="{0AA7D5DE-D6FA-4F23-BF41-3DCCB54D9F0A}" type="presParOf" srcId="{524AABBB-2AFE-45C1-83AD-E50F6F01E55F}" destId="{3EE3ACF2-1822-41E1-9925-638145DE3AB9}" srcOrd="1" destOrd="0" presId="urn:microsoft.com/office/officeart/2005/8/layout/list1"/>
    <dgm:cxn modelId="{78BBD3C6-BFBF-476F-BF8E-25E3D06B6EE7}" type="presParOf" srcId="{A9082C25-C3F7-452F-89AC-E8D434DC2380}" destId="{1C93F12C-864C-4C5C-A4BF-210AD375970E}" srcOrd="1" destOrd="0" presId="urn:microsoft.com/office/officeart/2005/8/layout/list1"/>
    <dgm:cxn modelId="{AD40F9BD-CB04-4D8E-BB1C-61104DEC1E28}" type="presParOf" srcId="{A9082C25-C3F7-452F-89AC-E8D434DC2380}" destId="{DE470072-84FA-416B-BADF-F9E5AC50E62A}" srcOrd="2" destOrd="0" presId="urn:microsoft.com/office/officeart/2005/8/layout/list1"/>
    <dgm:cxn modelId="{86BF466F-3FF6-48D5-9206-3E823B1740D8}" type="presParOf" srcId="{A9082C25-C3F7-452F-89AC-E8D434DC2380}" destId="{2D13D3A5-A569-4E40-A595-B25528F47E9C}" srcOrd="3" destOrd="0" presId="urn:microsoft.com/office/officeart/2005/8/layout/list1"/>
    <dgm:cxn modelId="{8F376A4F-1FE9-4E8F-99DC-851611F506A7}" type="presParOf" srcId="{A9082C25-C3F7-452F-89AC-E8D434DC2380}" destId="{EB3E8ED4-647A-44DF-AB58-137F5BE2EBD9}" srcOrd="4" destOrd="0" presId="urn:microsoft.com/office/officeart/2005/8/layout/list1"/>
    <dgm:cxn modelId="{09E4B5F1-FB85-403B-B652-035137E2D247}" type="presParOf" srcId="{EB3E8ED4-647A-44DF-AB58-137F5BE2EBD9}" destId="{E23513EA-47E5-4AF9-BF27-C50CA2FAA49B}" srcOrd="0" destOrd="0" presId="urn:microsoft.com/office/officeart/2005/8/layout/list1"/>
    <dgm:cxn modelId="{6F5D5E04-F827-41DA-8D81-92F125FEB5C1}" type="presParOf" srcId="{EB3E8ED4-647A-44DF-AB58-137F5BE2EBD9}" destId="{8D0DB0D2-2977-4C41-B753-725611F1BAD0}" srcOrd="1" destOrd="0" presId="urn:microsoft.com/office/officeart/2005/8/layout/list1"/>
    <dgm:cxn modelId="{69AD8B47-34D8-414C-A5B0-D7F98DEBC0F8}" type="presParOf" srcId="{A9082C25-C3F7-452F-89AC-E8D434DC2380}" destId="{DF33C1BB-9D79-4440-8AC7-B8D538E1E02F}" srcOrd="5" destOrd="0" presId="urn:microsoft.com/office/officeart/2005/8/layout/list1"/>
    <dgm:cxn modelId="{3A58C715-F4C9-4B32-8E6E-FE03A9760DB8}" type="presParOf" srcId="{A9082C25-C3F7-452F-89AC-E8D434DC2380}" destId="{879BCD34-E477-49B4-8909-0D24B8F4F797}" srcOrd="6" destOrd="0" presId="urn:microsoft.com/office/officeart/2005/8/layout/list1"/>
    <dgm:cxn modelId="{6A426B34-C8E8-4B9A-977D-7E6BD2CC1D29}" type="presParOf" srcId="{A9082C25-C3F7-452F-89AC-E8D434DC2380}" destId="{8BCCFF22-CAC4-4AED-9A88-3EB635971067}" srcOrd="7" destOrd="0" presId="urn:microsoft.com/office/officeart/2005/8/layout/list1"/>
    <dgm:cxn modelId="{C7989378-2AC8-4B30-A013-237D909FEA61}" type="presParOf" srcId="{A9082C25-C3F7-452F-89AC-E8D434DC2380}" destId="{C6E1CED0-4CEF-49B6-9E9D-4A1D6B722DB9}" srcOrd="8" destOrd="0" presId="urn:microsoft.com/office/officeart/2005/8/layout/list1"/>
    <dgm:cxn modelId="{598A1C20-3804-4479-9F59-BEB8BEE9BC37}" type="presParOf" srcId="{C6E1CED0-4CEF-49B6-9E9D-4A1D6B722DB9}" destId="{4BB7DB36-E5DE-4683-B4C3-D34A57664299}" srcOrd="0" destOrd="0" presId="urn:microsoft.com/office/officeart/2005/8/layout/list1"/>
    <dgm:cxn modelId="{E5EA5347-6653-4CE9-BD1C-85F8A2C6F7A8}" type="presParOf" srcId="{C6E1CED0-4CEF-49B6-9E9D-4A1D6B722DB9}" destId="{C8295059-2EE9-4DC1-997F-C5943CA70D1E}" srcOrd="1" destOrd="0" presId="urn:microsoft.com/office/officeart/2005/8/layout/list1"/>
    <dgm:cxn modelId="{43B93F00-A8DC-46F9-A639-42BE0AFD31F8}" type="presParOf" srcId="{A9082C25-C3F7-452F-89AC-E8D434DC2380}" destId="{8C9790F7-F411-4FAB-A628-A7AC78FD4E94}" srcOrd="9" destOrd="0" presId="urn:microsoft.com/office/officeart/2005/8/layout/list1"/>
    <dgm:cxn modelId="{21B8C0DD-6088-4B7B-B092-6B825B660022}" type="presParOf" srcId="{A9082C25-C3F7-452F-89AC-E8D434DC2380}" destId="{8A42DBD8-6B04-4BCC-BAB8-9F02812F2B2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46E9547-7A8B-4568-BBF0-8BDC60C487E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51A9F06-5AEC-4198-B153-9A27F0E72770}">
      <dgm:prSet phldrT="[テキスト]"/>
      <dgm:spPr/>
      <dgm:t>
        <a:bodyPr/>
        <a:lstStyle/>
        <a:p>
          <a:r>
            <a:rPr kumimoji="1" lang="ja-JP" altLang="en-US" dirty="0" smtClean="0"/>
            <a:t>内側に地域内交通が充実</a:t>
          </a:r>
          <a:endParaRPr kumimoji="1" lang="ja-JP" altLang="en-US" dirty="0"/>
        </a:p>
      </dgm:t>
    </dgm:pt>
    <dgm:pt modelId="{B460207D-A996-4C3C-BBDE-26D3610E058F}" type="parTrans" cxnId="{A95554C4-72AE-40D3-A34C-16D4FFBC9503}">
      <dgm:prSet/>
      <dgm:spPr/>
      <dgm:t>
        <a:bodyPr/>
        <a:lstStyle/>
        <a:p>
          <a:endParaRPr kumimoji="1" lang="ja-JP" altLang="en-US"/>
        </a:p>
      </dgm:t>
    </dgm:pt>
    <dgm:pt modelId="{21423410-D5A1-4BDA-B014-1F47B6DBB7E7}" type="sibTrans" cxnId="{A95554C4-72AE-40D3-A34C-16D4FFBC9503}">
      <dgm:prSet/>
      <dgm:spPr/>
      <dgm:t>
        <a:bodyPr/>
        <a:lstStyle/>
        <a:p>
          <a:endParaRPr kumimoji="1" lang="ja-JP" altLang="en-US"/>
        </a:p>
      </dgm:t>
    </dgm:pt>
    <dgm:pt modelId="{936E0DE7-9811-452B-B06A-FC957D579B55}">
      <dgm:prSet phldrT="[テキスト]"/>
      <dgm:spPr/>
      <dgm:t>
        <a:bodyPr/>
        <a:lstStyle/>
        <a:p>
          <a:r>
            <a:rPr kumimoji="1" lang="ja-JP" altLang="en-US" dirty="0" smtClean="0"/>
            <a:t>茂木町、真岡市などへ延伸が可能</a:t>
          </a:r>
          <a:endParaRPr kumimoji="1" lang="ja-JP" altLang="en-US" dirty="0"/>
        </a:p>
      </dgm:t>
    </dgm:pt>
    <dgm:pt modelId="{5CF409BC-BA74-4A04-96E4-85B3F4F9C7E1}" type="parTrans" cxnId="{D163BABD-A5C9-483C-AF73-847986B3D17F}">
      <dgm:prSet/>
      <dgm:spPr/>
      <dgm:t>
        <a:bodyPr/>
        <a:lstStyle/>
        <a:p>
          <a:endParaRPr kumimoji="1" lang="ja-JP" altLang="en-US"/>
        </a:p>
      </dgm:t>
    </dgm:pt>
    <dgm:pt modelId="{453A8C33-FDE8-406A-B861-D5E7D6C4EED6}" type="sibTrans" cxnId="{D163BABD-A5C9-483C-AF73-847986B3D17F}">
      <dgm:prSet/>
      <dgm:spPr/>
      <dgm:t>
        <a:bodyPr/>
        <a:lstStyle/>
        <a:p>
          <a:endParaRPr kumimoji="1" lang="ja-JP" altLang="en-US"/>
        </a:p>
      </dgm:t>
    </dgm:pt>
    <dgm:pt modelId="{D5414CC2-1E0A-4CF0-B544-BD3803B2D1CE}">
      <dgm:prSet phldrT="[テキスト]"/>
      <dgm:spPr/>
      <dgm:t>
        <a:bodyPr/>
        <a:lstStyle/>
        <a:p>
          <a:r>
            <a:rPr kumimoji="1" lang="ja-JP" altLang="en-US" dirty="0" smtClean="0"/>
            <a:t>さらに市民の足としての効果が</a:t>
          </a:r>
          <a:endParaRPr kumimoji="1" lang="ja-JP" altLang="en-US" dirty="0"/>
        </a:p>
      </dgm:t>
    </dgm:pt>
    <dgm:pt modelId="{70F30BC1-BF63-4EA7-9808-180B837E2F92}" type="parTrans" cxnId="{3D89A1A0-3A25-4D1C-8A69-9D54CB4FFDB7}">
      <dgm:prSet/>
      <dgm:spPr/>
      <dgm:t>
        <a:bodyPr/>
        <a:lstStyle/>
        <a:p>
          <a:endParaRPr kumimoji="1" lang="ja-JP" altLang="en-US"/>
        </a:p>
      </dgm:t>
    </dgm:pt>
    <dgm:pt modelId="{EE83031F-CCA5-4FA9-B217-AB6958A211BE}" type="sibTrans" cxnId="{3D89A1A0-3A25-4D1C-8A69-9D54CB4FFDB7}">
      <dgm:prSet/>
      <dgm:spPr/>
      <dgm:t>
        <a:bodyPr/>
        <a:lstStyle/>
        <a:p>
          <a:endParaRPr kumimoji="1" lang="ja-JP" altLang="en-US"/>
        </a:p>
      </dgm:t>
    </dgm:pt>
    <dgm:pt modelId="{81410EAC-DA59-4EED-93C4-C7427E6D0B13}" type="pres">
      <dgm:prSet presAssocID="{846E9547-7A8B-4568-BBF0-8BDC60C487E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7DCD007-BC70-4C85-920E-311138FD3F78}" type="pres">
      <dgm:prSet presAssocID="{F51A9F06-5AEC-4198-B153-9A27F0E72770}" presName="parentLin" presStyleCnt="0"/>
      <dgm:spPr/>
    </dgm:pt>
    <dgm:pt modelId="{4B375557-9E53-42E2-92B7-6155CBADD698}" type="pres">
      <dgm:prSet presAssocID="{F51A9F06-5AEC-4198-B153-9A27F0E72770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4AE047C6-9A54-4FF4-A8A7-6749ADD1F0CE}" type="pres">
      <dgm:prSet presAssocID="{F51A9F06-5AEC-4198-B153-9A27F0E7277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B3E3C3B-F3BA-4129-90F1-3F2343535FC5}" type="pres">
      <dgm:prSet presAssocID="{F51A9F06-5AEC-4198-B153-9A27F0E72770}" presName="negativeSpace" presStyleCnt="0"/>
      <dgm:spPr/>
    </dgm:pt>
    <dgm:pt modelId="{E2ABDC21-AE3B-41B2-9366-2CC72C69250D}" type="pres">
      <dgm:prSet presAssocID="{F51A9F06-5AEC-4198-B153-9A27F0E72770}" presName="childText" presStyleLbl="conFgAcc1" presStyleIdx="0" presStyleCnt="3">
        <dgm:presLayoutVars>
          <dgm:bulletEnabled val="1"/>
        </dgm:presLayoutVars>
      </dgm:prSet>
      <dgm:spPr/>
    </dgm:pt>
    <dgm:pt modelId="{980E6762-F951-40E3-BE8A-1433D7FCF7CE}" type="pres">
      <dgm:prSet presAssocID="{21423410-D5A1-4BDA-B014-1F47B6DBB7E7}" presName="spaceBetweenRectangles" presStyleCnt="0"/>
      <dgm:spPr/>
    </dgm:pt>
    <dgm:pt modelId="{6AD95EFD-0897-4DAC-B1E5-D18FD379B34A}" type="pres">
      <dgm:prSet presAssocID="{936E0DE7-9811-452B-B06A-FC957D579B55}" presName="parentLin" presStyleCnt="0"/>
      <dgm:spPr/>
    </dgm:pt>
    <dgm:pt modelId="{3B0544BC-D208-4F02-85E4-3D05234D8A60}" type="pres">
      <dgm:prSet presAssocID="{936E0DE7-9811-452B-B06A-FC957D579B55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82D9DE13-B0B9-4F56-9E77-86DD07351FA8}" type="pres">
      <dgm:prSet presAssocID="{936E0DE7-9811-452B-B06A-FC957D579B5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F39499-5EA8-45C7-8C0A-A05D03A4AB27}" type="pres">
      <dgm:prSet presAssocID="{936E0DE7-9811-452B-B06A-FC957D579B55}" presName="negativeSpace" presStyleCnt="0"/>
      <dgm:spPr/>
    </dgm:pt>
    <dgm:pt modelId="{AD137204-5C86-4D2F-B755-7E942CCA4614}" type="pres">
      <dgm:prSet presAssocID="{936E0DE7-9811-452B-B06A-FC957D579B55}" presName="childText" presStyleLbl="conFgAcc1" presStyleIdx="1" presStyleCnt="3">
        <dgm:presLayoutVars>
          <dgm:bulletEnabled val="1"/>
        </dgm:presLayoutVars>
      </dgm:prSet>
      <dgm:spPr/>
    </dgm:pt>
    <dgm:pt modelId="{9DE0022B-E06F-4F80-9577-CC5B3FB0C1D1}" type="pres">
      <dgm:prSet presAssocID="{453A8C33-FDE8-406A-B861-D5E7D6C4EED6}" presName="spaceBetweenRectangles" presStyleCnt="0"/>
      <dgm:spPr/>
    </dgm:pt>
    <dgm:pt modelId="{4B057FD5-2378-474D-BE32-97BBABA685BC}" type="pres">
      <dgm:prSet presAssocID="{D5414CC2-1E0A-4CF0-B544-BD3803B2D1CE}" presName="parentLin" presStyleCnt="0"/>
      <dgm:spPr/>
    </dgm:pt>
    <dgm:pt modelId="{9A73661C-533F-4B7D-9D87-2797E25BA866}" type="pres">
      <dgm:prSet presAssocID="{D5414CC2-1E0A-4CF0-B544-BD3803B2D1CE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8582F44B-5091-4A8E-B322-717B4E5C8BA0}" type="pres">
      <dgm:prSet presAssocID="{D5414CC2-1E0A-4CF0-B544-BD3803B2D1C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E3933C-249D-4F32-BEE3-4B1D4E8EE2D2}" type="pres">
      <dgm:prSet presAssocID="{D5414CC2-1E0A-4CF0-B544-BD3803B2D1CE}" presName="negativeSpace" presStyleCnt="0"/>
      <dgm:spPr/>
    </dgm:pt>
    <dgm:pt modelId="{72938F4C-4AE9-4750-8357-5313188708F1}" type="pres">
      <dgm:prSet presAssocID="{D5414CC2-1E0A-4CF0-B544-BD3803B2D1C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7DC63BD-3205-405F-AE99-0A06294B5565}" type="presOf" srcId="{846E9547-7A8B-4568-BBF0-8BDC60C487E6}" destId="{81410EAC-DA59-4EED-93C4-C7427E6D0B13}" srcOrd="0" destOrd="0" presId="urn:microsoft.com/office/officeart/2005/8/layout/list1"/>
    <dgm:cxn modelId="{D163BABD-A5C9-483C-AF73-847986B3D17F}" srcId="{846E9547-7A8B-4568-BBF0-8BDC60C487E6}" destId="{936E0DE7-9811-452B-B06A-FC957D579B55}" srcOrd="1" destOrd="0" parTransId="{5CF409BC-BA74-4A04-96E4-85B3F4F9C7E1}" sibTransId="{453A8C33-FDE8-406A-B861-D5E7D6C4EED6}"/>
    <dgm:cxn modelId="{A95554C4-72AE-40D3-A34C-16D4FFBC9503}" srcId="{846E9547-7A8B-4568-BBF0-8BDC60C487E6}" destId="{F51A9F06-5AEC-4198-B153-9A27F0E72770}" srcOrd="0" destOrd="0" parTransId="{B460207D-A996-4C3C-BBDE-26D3610E058F}" sibTransId="{21423410-D5A1-4BDA-B014-1F47B6DBB7E7}"/>
    <dgm:cxn modelId="{AA4B8FC9-89DC-4837-9AB6-25A56273903A}" type="presOf" srcId="{F51A9F06-5AEC-4198-B153-9A27F0E72770}" destId="{4AE047C6-9A54-4FF4-A8A7-6749ADD1F0CE}" srcOrd="1" destOrd="0" presId="urn:microsoft.com/office/officeart/2005/8/layout/list1"/>
    <dgm:cxn modelId="{D9744AF2-52D6-42A1-A7E0-586E0A04EA16}" type="presOf" srcId="{D5414CC2-1E0A-4CF0-B544-BD3803B2D1CE}" destId="{8582F44B-5091-4A8E-B322-717B4E5C8BA0}" srcOrd="1" destOrd="0" presId="urn:microsoft.com/office/officeart/2005/8/layout/list1"/>
    <dgm:cxn modelId="{3D89A1A0-3A25-4D1C-8A69-9D54CB4FFDB7}" srcId="{846E9547-7A8B-4568-BBF0-8BDC60C487E6}" destId="{D5414CC2-1E0A-4CF0-B544-BD3803B2D1CE}" srcOrd="2" destOrd="0" parTransId="{70F30BC1-BF63-4EA7-9808-180B837E2F92}" sibTransId="{EE83031F-CCA5-4FA9-B217-AB6958A211BE}"/>
    <dgm:cxn modelId="{2EE8628B-29E3-4A0C-814C-C7A59A3A78E9}" type="presOf" srcId="{936E0DE7-9811-452B-B06A-FC957D579B55}" destId="{3B0544BC-D208-4F02-85E4-3D05234D8A60}" srcOrd="0" destOrd="0" presId="urn:microsoft.com/office/officeart/2005/8/layout/list1"/>
    <dgm:cxn modelId="{AAF176BF-0E28-48A7-832B-8237462E21CC}" type="presOf" srcId="{936E0DE7-9811-452B-B06A-FC957D579B55}" destId="{82D9DE13-B0B9-4F56-9E77-86DD07351FA8}" srcOrd="1" destOrd="0" presId="urn:microsoft.com/office/officeart/2005/8/layout/list1"/>
    <dgm:cxn modelId="{6B7B4B49-6EBB-4DB1-A30E-40D17D960555}" type="presOf" srcId="{D5414CC2-1E0A-4CF0-B544-BD3803B2D1CE}" destId="{9A73661C-533F-4B7D-9D87-2797E25BA866}" srcOrd="0" destOrd="0" presId="urn:microsoft.com/office/officeart/2005/8/layout/list1"/>
    <dgm:cxn modelId="{B959CB3B-914C-4B7D-9BBB-9F5747512054}" type="presOf" srcId="{F51A9F06-5AEC-4198-B153-9A27F0E72770}" destId="{4B375557-9E53-42E2-92B7-6155CBADD698}" srcOrd="0" destOrd="0" presId="urn:microsoft.com/office/officeart/2005/8/layout/list1"/>
    <dgm:cxn modelId="{283778A4-2C20-4C5F-BBEF-07AC9F21A7CE}" type="presParOf" srcId="{81410EAC-DA59-4EED-93C4-C7427E6D0B13}" destId="{E7DCD007-BC70-4C85-920E-311138FD3F78}" srcOrd="0" destOrd="0" presId="urn:microsoft.com/office/officeart/2005/8/layout/list1"/>
    <dgm:cxn modelId="{BFC597C0-B333-44C8-9392-0FA1B248B799}" type="presParOf" srcId="{E7DCD007-BC70-4C85-920E-311138FD3F78}" destId="{4B375557-9E53-42E2-92B7-6155CBADD698}" srcOrd="0" destOrd="0" presId="urn:microsoft.com/office/officeart/2005/8/layout/list1"/>
    <dgm:cxn modelId="{51A07A87-9FA8-438B-83A8-41AAF59B41BB}" type="presParOf" srcId="{E7DCD007-BC70-4C85-920E-311138FD3F78}" destId="{4AE047C6-9A54-4FF4-A8A7-6749ADD1F0CE}" srcOrd="1" destOrd="0" presId="urn:microsoft.com/office/officeart/2005/8/layout/list1"/>
    <dgm:cxn modelId="{D1D25B88-24CE-4091-9E1C-BBF69D2AEC94}" type="presParOf" srcId="{81410EAC-DA59-4EED-93C4-C7427E6D0B13}" destId="{5B3E3C3B-F3BA-4129-90F1-3F2343535FC5}" srcOrd="1" destOrd="0" presId="urn:microsoft.com/office/officeart/2005/8/layout/list1"/>
    <dgm:cxn modelId="{5FE9E53C-B4AD-4FDE-BFD3-E29E52A29CD6}" type="presParOf" srcId="{81410EAC-DA59-4EED-93C4-C7427E6D0B13}" destId="{E2ABDC21-AE3B-41B2-9366-2CC72C69250D}" srcOrd="2" destOrd="0" presId="urn:microsoft.com/office/officeart/2005/8/layout/list1"/>
    <dgm:cxn modelId="{D5EB57BC-9B04-4557-804F-3A7FB8D96FDA}" type="presParOf" srcId="{81410EAC-DA59-4EED-93C4-C7427E6D0B13}" destId="{980E6762-F951-40E3-BE8A-1433D7FCF7CE}" srcOrd="3" destOrd="0" presId="urn:microsoft.com/office/officeart/2005/8/layout/list1"/>
    <dgm:cxn modelId="{25A10A4E-F087-4408-9157-07EFA9FF37F9}" type="presParOf" srcId="{81410EAC-DA59-4EED-93C4-C7427E6D0B13}" destId="{6AD95EFD-0897-4DAC-B1E5-D18FD379B34A}" srcOrd="4" destOrd="0" presId="urn:microsoft.com/office/officeart/2005/8/layout/list1"/>
    <dgm:cxn modelId="{F8CBE1B8-09D2-4A21-A63E-EA0A9B424638}" type="presParOf" srcId="{6AD95EFD-0897-4DAC-B1E5-D18FD379B34A}" destId="{3B0544BC-D208-4F02-85E4-3D05234D8A60}" srcOrd="0" destOrd="0" presId="urn:microsoft.com/office/officeart/2005/8/layout/list1"/>
    <dgm:cxn modelId="{4BD21794-CA35-4588-9514-48312F92E288}" type="presParOf" srcId="{6AD95EFD-0897-4DAC-B1E5-D18FD379B34A}" destId="{82D9DE13-B0B9-4F56-9E77-86DD07351FA8}" srcOrd="1" destOrd="0" presId="urn:microsoft.com/office/officeart/2005/8/layout/list1"/>
    <dgm:cxn modelId="{06BC3390-9811-4FB2-B73F-E66E538458CE}" type="presParOf" srcId="{81410EAC-DA59-4EED-93C4-C7427E6D0B13}" destId="{3AF39499-5EA8-45C7-8C0A-A05D03A4AB27}" srcOrd="5" destOrd="0" presId="urn:microsoft.com/office/officeart/2005/8/layout/list1"/>
    <dgm:cxn modelId="{7D1BC742-97CC-447A-AB75-3E95287442DE}" type="presParOf" srcId="{81410EAC-DA59-4EED-93C4-C7427E6D0B13}" destId="{AD137204-5C86-4D2F-B755-7E942CCA4614}" srcOrd="6" destOrd="0" presId="urn:microsoft.com/office/officeart/2005/8/layout/list1"/>
    <dgm:cxn modelId="{8813110F-2104-4E3C-AB0B-5234877D897D}" type="presParOf" srcId="{81410EAC-DA59-4EED-93C4-C7427E6D0B13}" destId="{9DE0022B-E06F-4F80-9577-CC5B3FB0C1D1}" srcOrd="7" destOrd="0" presId="urn:microsoft.com/office/officeart/2005/8/layout/list1"/>
    <dgm:cxn modelId="{4727EF20-B8A3-4E01-845A-D28A92971B16}" type="presParOf" srcId="{81410EAC-DA59-4EED-93C4-C7427E6D0B13}" destId="{4B057FD5-2378-474D-BE32-97BBABA685BC}" srcOrd="8" destOrd="0" presId="urn:microsoft.com/office/officeart/2005/8/layout/list1"/>
    <dgm:cxn modelId="{6725450F-611C-41FA-97E9-0C7E1B4D64CC}" type="presParOf" srcId="{4B057FD5-2378-474D-BE32-97BBABA685BC}" destId="{9A73661C-533F-4B7D-9D87-2797E25BA866}" srcOrd="0" destOrd="0" presId="urn:microsoft.com/office/officeart/2005/8/layout/list1"/>
    <dgm:cxn modelId="{CCF8A02A-4EA6-4B87-B977-C0F749DE0438}" type="presParOf" srcId="{4B057FD5-2378-474D-BE32-97BBABA685BC}" destId="{8582F44B-5091-4A8E-B322-717B4E5C8BA0}" srcOrd="1" destOrd="0" presId="urn:microsoft.com/office/officeart/2005/8/layout/list1"/>
    <dgm:cxn modelId="{0BE04656-1B97-4DB0-880C-F8D006732112}" type="presParOf" srcId="{81410EAC-DA59-4EED-93C4-C7427E6D0B13}" destId="{8CE3933C-249D-4F32-BEE3-4B1D4E8EE2D2}" srcOrd="9" destOrd="0" presId="urn:microsoft.com/office/officeart/2005/8/layout/list1"/>
    <dgm:cxn modelId="{6A0071CB-8794-45DE-8C3C-A412FC24CBDE}" type="presParOf" srcId="{81410EAC-DA59-4EED-93C4-C7427E6D0B13}" destId="{72938F4C-4AE9-4750-8357-5313188708F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5A2FF-4720-493D-BC37-E8D2EBF521DE}">
      <dsp:nvSpPr>
        <dsp:cNvPr id="0" name=""/>
        <dsp:cNvSpPr/>
      </dsp:nvSpPr>
      <dsp:spPr>
        <a:xfrm>
          <a:off x="1898357" y="433282"/>
          <a:ext cx="2887451" cy="2887451"/>
        </a:xfrm>
        <a:prstGeom prst="blockArc">
          <a:avLst>
            <a:gd name="adj1" fmla="val 1188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E27978-CE23-4FF1-8A58-5B928047F6B6}">
      <dsp:nvSpPr>
        <dsp:cNvPr id="0" name=""/>
        <dsp:cNvSpPr/>
      </dsp:nvSpPr>
      <dsp:spPr>
        <a:xfrm>
          <a:off x="1898357" y="433282"/>
          <a:ext cx="2887451" cy="2887451"/>
        </a:xfrm>
        <a:prstGeom prst="blockArc">
          <a:avLst>
            <a:gd name="adj1" fmla="val 7560000"/>
            <a:gd name="adj2" fmla="val 1188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C1F35-853F-48BB-B0C2-667548602A72}">
      <dsp:nvSpPr>
        <dsp:cNvPr id="0" name=""/>
        <dsp:cNvSpPr/>
      </dsp:nvSpPr>
      <dsp:spPr>
        <a:xfrm>
          <a:off x="1898357" y="433282"/>
          <a:ext cx="2887451" cy="2887451"/>
        </a:xfrm>
        <a:prstGeom prst="blockArc">
          <a:avLst>
            <a:gd name="adj1" fmla="val 3240000"/>
            <a:gd name="adj2" fmla="val 756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3286C-93E0-4239-A7CA-9060E50E6270}">
      <dsp:nvSpPr>
        <dsp:cNvPr id="0" name=""/>
        <dsp:cNvSpPr/>
      </dsp:nvSpPr>
      <dsp:spPr>
        <a:xfrm>
          <a:off x="1898357" y="433282"/>
          <a:ext cx="2887451" cy="2887451"/>
        </a:xfrm>
        <a:prstGeom prst="blockArc">
          <a:avLst>
            <a:gd name="adj1" fmla="val 20520000"/>
            <a:gd name="adj2" fmla="val 324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6B158-0BE4-43D7-B264-1753264F9B19}">
      <dsp:nvSpPr>
        <dsp:cNvPr id="0" name=""/>
        <dsp:cNvSpPr/>
      </dsp:nvSpPr>
      <dsp:spPr>
        <a:xfrm>
          <a:off x="1898357" y="433282"/>
          <a:ext cx="2887451" cy="2887451"/>
        </a:xfrm>
        <a:prstGeom prst="blockArc">
          <a:avLst>
            <a:gd name="adj1" fmla="val 16200000"/>
            <a:gd name="adj2" fmla="val 2052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F5EA4-18F8-4017-9669-D5C6FA5433E6}">
      <dsp:nvSpPr>
        <dsp:cNvPr id="0" name=""/>
        <dsp:cNvSpPr/>
      </dsp:nvSpPr>
      <dsp:spPr>
        <a:xfrm>
          <a:off x="2481505" y="1211878"/>
          <a:ext cx="1721154" cy="13302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 smtClean="0"/>
            <a:t>宇都宮</a:t>
          </a:r>
          <a:endParaRPr kumimoji="1" lang="ja-JP" altLang="en-US" sz="2900" kern="1200" dirty="0"/>
        </a:p>
      </dsp:txBody>
      <dsp:txXfrm>
        <a:off x="2733562" y="1406690"/>
        <a:ext cx="1217040" cy="940634"/>
      </dsp:txXfrm>
    </dsp:sp>
    <dsp:sp modelId="{9EBF5F9B-BBE5-4ADE-A3AA-9F6BA37C94B6}">
      <dsp:nvSpPr>
        <dsp:cNvPr id="0" name=""/>
        <dsp:cNvSpPr/>
      </dsp:nvSpPr>
      <dsp:spPr>
        <a:xfrm>
          <a:off x="2738584" y="1214"/>
          <a:ext cx="1206996" cy="931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餃子</a:t>
          </a:r>
          <a:endParaRPr kumimoji="1" lang="ja-JP" altLang="en-US" sz="1600" kern="1200" dirty="0"/>
        </a:p>
      </dsp:txBody>
      <dsp:txXfrm>
        <a:off x="2915344" y="137582"/>
        <a:ext cx="853476" cy="658444"/>
      </dsp:txXfrm>
    </dsp:sp>
    <dsp:sp modelId="{B7552C24-1602-4FA2-A446-DD2E4298F2F5}">
      <dsp:nvSpPr>
        <dsp:cNvPr id="0" name=""/>
        <dsp:cNvSpPr/>
      </dsp:nvSpPr>
      <dsp:spPr>
        <a:xfrm>
          <a:off x="4124803" y="975640"/>
          <a:ext cx="1116923" cy="931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自転車</a:t>
          </a:r>
          <a:endParaRPr kumimoji="1" lang="ja-JP" altLang="en-US" sz="1600" kern="1200" dirty="0"/>
        </a:p>
      </dsp:txBody>
      <dsp:txXfrm>
        <a:off x="4288373" y="1112008"/>
        <a:ext cx="789783" cy="658444"/>
      </dsp:txXfrm>
    </dsp:sp>
    <dsp:sp modelId="{FA4D4F90-1539-4D79-B58E-E97AEDD93154}">
      <dsp:nvSpPr>
        <dsp:cNvPr id="0" name=""/>
        <dsp:cNvSpPr/>
      </dsp:nvSpPr>
      <dsp:spPr>
        <a:xfrm>
          <a:off x="3460269" y="2552295"/>
          <a:ext cx="1421419" cy="931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ＪＡＺＺ</a:t>
          </a:r>
          <a:endParaRPr kumimoji="1" lang="ja-JP" altLang="en-US" sz="1800" kern="1200" dirty="0"/>
        </a:p>
      </dsp:txBody>
      <dsp:txXfrm>
        <a:off x="3668431" y="2688663"/>
        <a:ext cx="1005095" cy="658444"/>
      </dsp:txXfrm>
    </dsp:sp>
    <dsp:sp modelId="{68C340FA-5151-4027-AFCA-8CE00B63EC3B}">
      <dsp:nvSpPr>
        <dsp:cNvPr id="0" name=""/>
        <dsp:cNvSpPr/>
      </dsp:nvSpPr>
      <dsp:spPr>
        <a:xfrm>
          <a:off x="2047595" y="2552295"/>
          <a:ext cx="931180" cy="931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緑豊かな公園</a:t>
          </a:r>
          <a:endParaRPr kumimoji="1" lang="ja-JP" altLang="en-US" sz="1600" kern="1200" dirty="0"/>
        </a:p>
      </dsp:txBody>
      <dsp:txXfrm>
        <a:off x="2183963" y="2688663"/>
        <a:ext cx="658444" cy="658444"/>
      </dsp:txXfrm>
    </dsp:sp>
    <dsp:sp modelId="{BCF1EAE7-81E1-4B06-A708-82BED92A206C}">
      <dsp:nvSpPr>
        <dsp:cNvPr id="0" name=""/>
        <dsp:cNvSpPr/>
      </dsp:nvSpPr>
      <dsp:spPr>
        <a:xfrm>
          <a:off x="1535309" y="975640"/>
          <a:ext cx="931180" cy="931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災害が少ない</a:t>
          </a:r>
          <a:endParaRPr kumimoji="1" lang="ja-JP" altLang="en-US" sz="1600" kern="1200" dirty="0"/>
        </a:p>
      </dsp:txBody>
      <dsp:txXfrm>
        <a:off x="1671677" y="1112008"/>
        <a:ext cx="658444" cy="6584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0B406-661B-4CC7-948C-939E0A19A57D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8FCA2-B95B-4484-8E8D-C403E554C348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CD726AF-EC80-411D-819D-BF9CFE88F13C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600" kern="1200" dirty="0" smtClean="0"/>
            <a:t>LRT</a:t>
          </a:r>
          <a:r>
            <a:rPr kumimoji="1" lang="ja-JP" altLang="en-US" sz="2600" kern="1200" dirty="0" smtClean="0"/>
            <a:t>が必要！</a:t>
          </a:r>
          <a:endParaRPr kumimoji="1" lang="ja-JP" altLang="en-US" sz="2600" kern="1200" dirty="0"/>
        </a:p>
      </dsp:txBody>
      <dsp:txXfrm>
        <a:off x="1524000" y="3276600"/>
        <a:ext cx="3048000" cy="762000"/>
      </dsp:txXfrm>
    </dsp:sp>
    <dsp:sp modelId="{C4C2FAB1-12A3-46ED-A576-2B4D22118589}">
      <dsp:nvSpPr>
        <dsp:cNvPr id="0" name=""/>
        <dsp:cNvSpPr/>
      </dsp:nvSpPr>
      <dsp:spPr>
        <a:xfrm>
          <a:off x="2327920" y="1390904"/>
          <a:ext cx="1678918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まちに活気がない</a:t>
          </a:r>
          <a:endParaRPr kumimoji="1" lang="ja-JP" altLang="en-US" sz="2100" kern="1200" dirty="0"/>
        </a:p>
      </dsp:txBody>
      <dsp:txXfrm>
        <a:off x="2573792" y="1558292"/>
        <a:ext cx="1187174" cy="808224"/>
      </dsp:txXfrm>
    </dsp:sp>
    <dsp:sp modelId="{FF0C580D-8A47-41F1-A583-3A93532A1F2B}">
      <dsp:nvSpPr>
        <dsp:cNvPr id="0" name=""/>
        <dsp:cNvSpPr/>
      </dsp:nvSpPr>
      <dsp:spPr>
        <a:xfrm>
          <a:off x="1535832" y="533399"/>
          <a:ext cx="1627334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渋滞</a:t>
          </a:r>
          <a:endParaRPr kumimoji="1" lang="ja-JP" altLang="en-US" sz="2100" kern="1200" dirty="0"/>
        </a:p>
      </dsp:txBody>
      <dsp:txXfrm>
        <a:off x="1774150" y="700787"/>
        <a:ext cx="1150698" cy="808224"/>
      </dsp:txXfrm>
    </dsp:sp>
    <dsp:sp modelId="{63EC97D7-8E77-41DF-A69B-311531666699}">
      <dsp:nvSpPr>
        <dsp:cNvPr id="0" name=""/>
        <dsp:cNvSpPr/>
      </dsp:nvSpPr>
      <dsp:spPr>
        <a:xfrm>
          <a:off x="2763662" y="257047"/>
          <a:ext cx="1508474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高齢化の進行</a:t>
          </a:r>
          <a:endParaRPr kumimoji="1" lang="ja-JP" altLang="en-US" sz="2000" kern="1200" dirty="0"/>
        </a:p>
      </dsp:txBody>
      <dsp:txXfrm>
        <a:off x="2984573" y="424435"/>
        <a:ext cx="1066652" cy="808224"/>
      </dsp:txXfrm>
    </dsp:sp>
    <dsp:sp modelId="{3D2BE2E3-5737-4F86-8639-74F54C68F84C}">
      <dsp:nvSpPr>
        <dsp:cNvPr id="0" name=""/>
        <dsp:cNvSpPr/>
      </dsp:nvSpPr>
      <dsp:spPr>
        <a:xfrm>
          <a:off x="1247810" y="15784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70072-84FA-416B-BADF-F9E5AC50E62A}">
      <dsp:nvSpPr>
        <dsp:cNvPr id="0" name=""/>
        <dsp:cNvSpPr/>
      </dsp:nvSpPr>
      <dsp:spPr>
        <a:xfrm>
          <a:off x="0" y="540267"/>
          <a:ext cx="6777037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3ACF2-1822-41E1-9925-638145DE3AB9}">
      <dsp:nvSpPr>
        <dsp:cNvPr id="0" name=""/>
        <dsp:cNvSpPr/>
      </dsp:nvSpPr>
      <dsp:spPr>
        <a:xfrm>
          <a:off x="338851" y="186027"/>
          <a:ext cx="4743925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自転車でアクセスしやすくする</a:t>
          </a:r>
          <a:endParaRPr kumimoji="1" lang="ja-JP" altLang="en-US" sz="2400" kern="1200" dirty="0"/>
        </a:p>
      </dsp:txBody>
      <dsp:txXfrm>
        <a:off x="373436" y="220612"/>
        <a:ext cx="4674755" cy="639310"/>
      </dsp:txXfrm>
    </dsp:sp>
    <dsp:sp modelId="{879BCD34-E477-49B4-8909-0D24B8F4F797}">
      <dsp:nvSpPr>
        <dsp:cNvPr id="0" name=""/>
        <dsp:cNvSpPr/>
      </dsp:nvSpPr>
      <dsp:spPr>
        <a:xfrm>
          <a:off x="0" y="1628907"/>
          <a:ext cx="6777037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0DB0D2-2977-4C41-B753-725611F1BAD0}">
      <dsp:nvSpPr>
        <dsp:cNvPr id="0" name=""/>
        <dsp:cNvSpPr/>
      </dsp:nvSpPr>
      <dsp:spPr>
        <a:xfrm>
          <a:off x="338851" y="1274667"/>
          <a:ext cx="4743925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循環バスの運行</a:t>
          </a:r>
          <a:endParaRPr kumimoji="1" lang="ja-JP" altLang="en-US" sz="2400" kern="1200" dirty="0"/>
        </a:p>
      </dsp:txBody>
      <dsp:txXfrm>
        <a:off x="373436" y="1309252"/>
        <a:ext cx="4674755" cy="639310"/>
      </dsp:txXfrm>
    </dsp:sp>
    <dsp:sp modelId="{8A42DBD8-6B04-4BCC-BAB8-9F02812F2B23}">
      <dsp:nvSpPr>
        <dsp:cNvPr id="0" name=""/>
        <dsp:cNvSpPr/>
      </dsp:nvSpPr>
      <dsp:spPr>
        <a:xfrm>
          <a:off x="0" y="2717547"/>
          <a:ext cx="6777037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95059-2EE9-4DC1-997F-C5943CA70D1E}">
      <dsp:nvSpPr>
        <dsp:cNvPr id="0" name=""/>
        <dsp:cNvSpPr/>
      </dsp:nvSpPr>
      <dsp:spPr>
        <a:xfrm>
          <a:off x="338851" y="2363307"/>
          <a:ext cx="4743925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利用しやすい料金システム</a:t>
          </a:r>
          <a:endParaRPr kumimoji="1" lang="ja-JP" altLang="en-US" sz="2400" kern="1200" dirty="0"/>
        </a:p>
      </dsp:txBody>
      <dsp:txXfrm>
        <a:off x="373436" y="2397892"/>
        <a:ext cx="4674755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70072-84FA-416B-BADF-F9E5AC50E62A}">
      <dsp:nvSpPr>
        <dsp:cNvPr id="0" name=""/>
        <dsp:cNvSpPr/>
      </dsp:nvSpPr>
      <dsp:spPr>
        <a:xfrm>
          <a:off x="0" y="540267"/>
          <a:ext cx="6777037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3ACF2-1822-41E1-9925-638145DE3AB9}">
      <dsp:nvSpPr>
        <dsp:cNvPr id="0" name=""/>
        <dsp:cNvSpPr/>
      </dsp:nvSpPr>
      <dsp:spPr>
        <a:xfrm>
          <a:off x="338851" y="186027"/>
          <a:ext cx="4743925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自転車でアクセスしやすくする</a:t>
          </a:r>
          <a:endParaRPr kumimoji="1" lang="ja-JP" altLang="en-US" sz="2400" kern="1200" dirty="0"/>
        </a:p>
      </dsp:txBody>
      <dsp:txXfrm>
        <a:off x="373436" y="220612"/>
        <a:ext cx="4674755" cy="639310"/>
      </dsp:txXfrm>
    </dsp:sp>
    <dsp:sp modelId="{879BCD34-E477-49B4-8909-0D24B8F4F797}">
      <dsp:nvSpPr>
        <dsp:cNvPr id="0" name=""/>
        <dsp:cNvSpPr/>
      </dsp:nvSpPr>
      <dsp:spPr>
        <a:xfrm>
          <a:off x="0" y="1628907"/>
          <a:ext cx="6777037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0DB0D2-2977-4C41-B753-725611F1BAD0}">
      <dsp:nvSpPr>
        <dsp:cNvPr id="0" name=""/>
        <dsp:cNvSpPr/>
      </dsp:nvSpPr>
      <dsp:spPr>
        <a:xfrm>
          <a:off x="338851" y="1274667"/>
          <a:ext cx="4743925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373436" y="1309252"/>
        <a:ext cx="4674755" cy="639310"/>
      </dsp:txXfrm>
    </dsp:sp>
    <dsp:sp modelId="{8A42DBD8-6B04-4BCC-BAB8-9F02812F2B23}">
      <dsp:nvSpPr>
        <dsp:cNvPr id="0" name=""/>
        <dsp:cNvSpPr/>
      </dsp:nvSpPr>
      <dsp:spPr>
        <a:xfrm>
          <a:off x="0" y="2717547"/>
          <a:ext cx="6777037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95059-2EE9-4DC1-997F-C5943CA70D1E}">
      <dsp:nvSpPr>
        <dsp:cNvPr id="0" name=""/>
        <dsp:cNvSpPr/>
      </dsp:nvSpPr>
      <dsp:spPr>
        <a:xfrm>
          <a:off x="338851" y="2363307"/>
          <a:ext cx="4743925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373436" y="2397892"/>
        <a:ext cx="4674755" cy="639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70072-84FA-416B-BADF-F9E5AC50E62A}">
      <dsp:nvSpPr>
        <dsp:cNvPr id="0" name=""/>
        <dsp:cNvSpPr/>
      </dsp:nvSpPr>
      <dsp:spPr>
        <a:xfrm>
          <a:off x="0" y="439107"/>
          <a:ext cx="6777037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3ACF2-1822-41E1-9925-638145DE3AB9}">
      <dsp:nvSpPr>
        <dsp:cNvPr id="0" name=""/>
        <dsp:cNvSpPr/>
      </dsp:nvSpPr>
      <dsp:spPr>
        <a:xfrm>
          <a:off x="338851" y="55347"/>
          <a:ext cx="474392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376318" y="92814"/>
        <a:ext cx="4668991" cy="692586"/>
      </dsp:txXfrm>
    </dsp:sp>
    <dsp:sp modelId="{879BCD34-E477-49B4-8909-0D24B8F4F797}">
      <dsp:nvSpPr>
        <dsp:cNvPr id="0" name=""/>
        <dsp:cNvSpPr/>
      </dsp:nvSpPr>
      <dsp:spPr>
        <a:xfrm>
          <a:off x="0" y="1618467"/>
          <a:ext cx="6777037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0DB0D2-2977-4C41-B753-725611F1BAD0}">
      <dsp:nvSpPr>
        <dsp:cNvPr id="0" name=""/>
        <dsp:cNvSpPr/>
      </dsp:nvSpPr>
      <dsp:spPr>
        <a:xfrm>
          <a:off x="338851" y="1234707"/>
          <a:ext cx="474392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循環バスの運行</a:t>
          </a:r>
          <a:endParaRPr kumimoji="1" lang="ja-JP" altLang="en-US" sz="2600" kern="1200" dirty="0"/>
        </a:p>
      </dsp:txBody>
      <dsp:txXfrm>
        <a:off x="376318" y="1272174"/>
        <a:ext cx="4668991" cy="692586"/>
      </dsp:txXfrm>
    </dsp:sp>
    <dsp:sp modelId="{8A42DBD8-6B04-4BCC-BAB8-9F02812F2B23}">
      <dsp:nvSpPr>
        <dsp:cNvPr id="0" name=""/>
        <dsp:cNvSpPr/>
      </dsp:nvSpPr>
      <dsp:spPr>
        <a:xfrm>
          <a:off x="0" y="2797827"/>
          <a:ext cx="6777037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95059-2EE9-4DC1-997F-C5943CA70D1E}">
      <dsp:nvSpPr>
        <dsp:cNvPr id="0" name=""/>
        <dsp:cNvSpPr/>
      </dsp:nvSpPr>
      <dsp:spPr>
        <a:xfrm>
          <a:off x="338851" y="2414067"/>
          <a:ext cx="474392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376318" y="2451534"/>
        <a:ext cx="4668991" cy="6925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70072-84FA-416B-BADF-F9E5AC50E62A}">
      <dsp:nvSpPr>
        <dsp:cNvPr id="0" name=""/>
        <dsp:cNvSpPr/>
      </dsp:nvSpPr>
      <dsp:spPr>
        <a:xfrm>
          <a:off x="0" y="439107"/>
          <a:ext cx="6777037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3ACF2-1822-41E1-9925-638145DE3AB9}">
      <dsp:nvSpPr>
        <dsp:cNvPr id="0" name=""/>
        <dsp:cNvSpPr/>
      </dsp:nvSpPr>
      <dsp:spPr>
        <a:xfrm>
          <a:off x="338851" y="55347"/>
          <a:ext cx="474392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376318" y="92814"/>
        <a:ext cx="4668991" cy="692586"/>
      </dsp:txXfrm>
    </dsp:sp>
    <dsp:sp modelId="{879BCD34-E477-49B4-8909-0D24B8F4F797}">
      <dsp:nvSpPr>
        <dsp:cNvPr id="0" name=""/>
        <dsp:cNvSpPr/>
      </dsp:nvSpPr>
      <dsp:spPr>
        <a:xfrm>
          <a:off x="0" y="1618467"/>
          <a:ext cx="6777037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0DB0D2-2977-4C41-B753-725611F1BAD0}">
      <dsp:nvSpPr>
        <dsp:cNvPr id="0" name=""/>
        <dsp:cNvSpPr/>
      </dsp:nvSpPr>
      <dsp:spPr>
        <a:xfrm>
          <a:off x="338851" y="1234707"/>
          <a:ext cx="474392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376318" y="1272174"/>
        <a:ext cx="4668991" cy="692586"/>
      </dsp:txXfrm>
    </dsp:sp>
    <dsp:sp modelId="{8A42DBD8-6B04-4BCC-BAB8-9F02812F2B23}">
      <dsp:nvSpPr>
        <dsp:cNvPr id="0" name=""/>
        <dsp:cNvSpPr/>
      </dsp:nvSpPr>
      <dsp:spPr>
        <a:xfrm>
          <a:off x="0" y="2797827"/>
          <a:ext cx="6777037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95059-2EE9-4DC1-997F-C5943CA70D1E}">
      <dsp:nvSpPr>
        <dsp:cNvPr id="0" name=""/>
        <dsp:cNvSpPr/>
      </dsp:nvSpPr>
      <dsp:spPr>
        <a:xfrm>
          <a:off x="338851" y="2414067"/>
          <a:ext cx="474392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利用しやすい料金システム</a:t>
          </a:r>
          <a:endParaRPr kumimoji="1" lang="ja-JP" altLang="en-US" sz="2600" kern="1200" dirty="0"/>
        </a:p>
      </dsp:txBody>
      <dsp:txXfrm>
        <a:off x="376318" y="2451534"/>
        <a:ext cx="4668991" cy="6925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BDC21-AE3B-41B2-9366-2CC72C69250D}">
      <dsp:nvSpPr>
        <dsp:cNvPr id="0" name=""/>
        <dsp:cNvSpPr/>
      </dsp:nvSpPr>
      <dsp:spPr>
        <a:xfrm>
          <a:off x="0" y="1271391"/>
          <a:ext cx="672040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047C6-9A54-4FF4-A8A7-6749ADD1F0CE}">
      <dsp:nvSpPr>
        <dsp:cNvPr id="0" name=""/>
        <dsp:cNvSpPr/>
      </dsp:nvSpPr>
      <dsp:spPr>
        <a:xfrm>
          <a:off x="336020" y="946671"/>
          <a:ext cx="4704285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11" tIns="0" rIns="17781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内側に地域内交通が充実</a:t>
          </a:r>
          <a:endParaRPr kumimoji="1" lang="ja-JP" altLang="en-US" sz="2200" kern="1200" dirty="0"/>
        </a:p>
      </dsp:txBody>
      <dsp:txXfrm>
        <a:off x="367723" y="978374"/>
        <a:ext cx="4640879" cy="586034"/>
      </dsp:txXfrm>
    </dsp:sp>
    <dsp:sp modelId="{AD137204-5C86-4D2F-B755-7E942CCA4614}">
      <dsp:nvSpPr>
        <dsp:cNvPr id="0" name=""/>
        <dsp:cNvSpPr/>
      </dsp:nvSpPr>
      <dsp:spPr>
        <a:xfrm>
          <a:off x="0" y="2269311"/>
          <a:ext cx="672040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9DE13-B0B9-4F56-9E77-86DD07351FA8}">
      <dsp:nvSpPr>
        <dsp:cNvPr id="0" name=""/>
        <dsp:cNvSpPr/>
      </dsp:nvSpPr>
      <dsp:spPr>
        <a:xfrm>
          <a:off x="336020" y="1944591"/>
          <a:ext cx="4704285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11" tIns="0" rIns="17781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茂木町、真岡市などへ延伸が可能</a:t>
          </a:r>
          <a:endParaRPr kumimoji="1" lang="ja-JP" altLang="en-US" sz="2200" kern="1200" dirty="0"/>
        </a:p>
      </dsp:txBody>
      <dsp:txXfrm>
        <a:off x="367723" y="1976294"/>
        <a:ext cx="4640879" cy="586034"/>
      </dsp:txXfrm>
    </dsp:sp>
    <dsp:sp modelId="{72938F4C-4AE9-4750-8357-5313188708F1}">
      <dsp:nvSpPr>
        <dsp:cNvPr id="0" name=""/>
        <dsp:cNvSpPr/>
      </dsp:nvSpPr>
      <dsp:spPr>
        <a:xfrm>
          <a:off x="0" y="3267232"/>
          <a:ext cx="672040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2F44B-5091-4A8E-B322-717B4E5C8BA0}">
      <dsp:nvSpPr>
        <dsp:cNvPr id="0" name=""/>
        <dsp:cNvSpPr/>
      </dsp:nvSpPr>
      <dsp:spPr>
        <a:xfrm>
          <a:off x="336020" y="2942511"/>
          <a:ext cx="4704285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11" tIns="0" rIns="17781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さらに市民の足としての効果が</a:t>
          </a:r>
          <a:endParaRPr kumimoji="1" lang="ja-JP" altLang="en-US" sz="2200" kern="1200" dirty="0"/>
        </a:p>
      </dsp:txBody>
      <dsp:txXfrm>
        <a:off x="367723" y="2974214"/>
        <a:ext cx="4640879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7642F67-A51B-44DA-905A-22DC08C10D22}" type="datetimeFigureOut">
              <a:rPr kumimoji="1" lang="ja-JP" altLang="en-US" smtClean="0"/>
              <a:t>2012/11/8</a:t>
            </a:fld>
            <a:endParaRPr kumimoji="1" lang="ja-JP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C0F89D2-B163-4437-83B5-18C4B3207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2F67-A51B-44DA-905A-22DC08C10D22}" type="datetimeFigureOut">
              <a:rPr kumimoji="1" lang="ja-JP" altLang="en-US" smtClean="0"/>
              <a:t>2012/11/8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9D2-B163-4437-83B5-18C4B3207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2F67-A51B-44DA-905A-22DC08C10D22}" type="datetimeFigureOut">
              <a:rPr kumimoji="1" lang="ja-JP" altLang="en-US" smtClean="0"/>
              <a:t>2012/11/8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9D2-B163-4437-83B5-18C4B3207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2F67-A51B-44DA-905A-22DC08C10D22}" type="datetimeFigureOut">
              <a:rPr kumimoji="1" lang="ja-JP" altLang="en-US" smtClean="0"/>
              <a:t>2012/11/8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9D2-B163-4437-83B5-18C4B3207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2F67-A51B-44DA-905A-22DC08C10D22}" type="datetimeFigureOut">
              <a:rPr kumimoji="1" lang="ja-JP" altLang="en-US" smtClean="0"/>
              <a:t>2012/11/8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9D2-B163-4437-83B5-18C4B3207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2F67-A51B-44DA-905A-22DC08C10D22}" type="datetimeFigureOut">
              <a:rPr kumimoji="1" lang="ja-JP" altLang="en-US" smtClean="0"/>
              <a:t>2012/11/8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9D2-B163-4437-83B5-18C4B3207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2F67-A51B-44DA-905A-22DC08C10D22}" type="datetimeFigureOut">
              <a:rPr kumimoji="1" lang="ja-JP" altLang="en-US" smtClean="0"/>
              <a:t>2012/11/8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9D2-B163-4437-83B5-18C4B3207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2F67-A51B-44DA-905A-22DC08C10D22}" type="datetimeFigureOut">
              <a:rPr kumimoji="1" lang="ja-JP" altLang="en-US" smtClean="0"/>
              <a:t>2012/11/8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9D2-B163-4437-83B5-18C4B3207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2F67-A51B-44DA-905A-22DC08C10D22}" type="datetimeFigureOut">
              <a:rPr kumimoji="1" lang="ja-JP" altLang="en-US" smtClean="0"/>
              <a:t>2012/11/8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9D2-B163-4437-83B5-18C4B3207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2F67-A51B-44DA-905A-22DC08C10D22}" type="datetimeFigureOut">
              <a:rPr kumimoji="1" lang="ja-JP" altLang="en-US" smtClean="0"/>
              <a:t>2012/11/8</a:t>
            </a:fld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9D2-B163-4437-83B5-18C4B3207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2F67-A51B-44DA-905A-22DC08C10D22}" type="datetimeFigureOut">
              <a:rPr kumimoji="1" lang="ja-JP" altLang="en-US" smtClean="0"/>
              <a:t>2012/11/8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9D2-B163-4437-83B5-18C4B3207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7642F67-A51B-44DA-905A-22DC08C10D22}" type="datetimeFigureOut">
              <a:rPr kumimoji="1" lang="ja-JP" altLang="en-US" smtClean="0"/>
              <a:t>2012/11/8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C0F89D2-B163-4437-83B5-18C4B3207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LRT</a:t>
            </a:r>
            <a:r>
              <a:rPr kumimoji="1" lang="ja-JP" altLang="en-US" dirty="0" smtClean="0"/>
              <a:t>を中核とした宇都宮市の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まちづくり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8" name="図 7" descr="C:\Users\kana\Pictures\新しいフォルダ\20120727\P10603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43760"/>
            <a:ext cx="3456384" cy="253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59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25143"/>
            <a:ext cx="1773238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ja-JP" altLang="ja-JP" dirty="0"/>
              <a:t>自転車を利用したアクセス方法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自転車専用レーンの設置</a:t>
            </a:r>
            <a:endParaRPr kumimoji="1" lang="en-US" altLang="ja-JP" dirty="0" smtClean="0"/>
          </a:p>
          <a:p>
            <a:pPr marL="6858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→安心して自転車を乗ることができ、自転車利用者の増加につながる。</a:t>
            </a:r>
            <a:endParaRPr lang="en-US" altLang="ja-JP" dirty="0" smtClean="0"/>
          </a:p>
          <a:p>
            <a:pPr marL="68580" indent="0">
              <a:buNone/>
            </a:pPr>
            <a:endParaRPr kumimoji="1" lang="en-US" altLang="ja-JP" dirty="0"/>
          </a:p>
          <a:p>
            <a:r>
              <a:rPr lang="en-US" altLang="ja-JP" dirty="0" smtClean="0"/>
              <a:t>LRT</a:t>
            </a:r>
            <a:r>
              <a:rPr lang="ja-JP" altLang="en-US" dirty="0" smtClean="0"/>
              <a:t>に自転車持ち込み可能な時間帯を設ける</a:t>
            </a:r>
            <a:endParaRPr lang="en-US" altLang="ja-JP" dirty="0" smtClean="0"/>
          </a:p>
          <a:p>
            <a:pPr marL="6858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→自転車だけでは遠くていけなかった場所へ行きやすくなる！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さらに「自転車のまち」宇都宮を後押しする！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表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88"/>
          <a:stretch>
            <a:fillRect/>
          </a:stretch>
        </p:blipFill>
        <p:spPr bwMode="auto">
          <a:xfrm>
            <a:off x="2123728" y="2924944"/>
            <a:ext cx="51149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移動できる範囲が広くなる！</a:t>
            </a:r>
            <a:endParaRPr kumimoji="1"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12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222397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31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バスがあると便利！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043492" y="2427286"/>
            <a:ext cx="6777317" cy="3508977"/>
          </a:xfrm>
        </p:spPr>
        <p:txBody>
          <a:bodyPr/>
          <a:lstStyle/>
          <a:p>
            <a:r>
              <a:rPr lang="ja-JP" altLang="en-US" dirty="0"/>
              <a:t>天候</a:t>
            </a:r>
            <a:r>
              <a:rPr lang="ja-JP" altLang="en-US" dirty="0" smtClean="0"/>
              <a:t>が良くない日や怪我をしている時など、自転車で移動できない時もある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買い物をして荷物が多くなった</a:t>
            </a:r>
            <a:endParaRPr lang="en-US" altLang="ja-JP" dirty="0" smtClean="0"/>
          </a:p>
          <a:p>
            <a:pPr marL="6858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際、自転車では運べない場合も</a:t>
            </a:r>
            <a:endParaRPr kumimoji="1" lang="ja-JP" altLang="en-US" dirty="0"/>
          </a:p>
        </p:txBody>
      </p:sp>
      <p:pic>
        <p:nvPicPr>
          <p:cNvPr id="8194" name="Picture 2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3284984"/>
            <a:ext cx="1744663" cy="183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Yuta\AppData\Local\Microsoft\Windows\Temporary Internet Files\Content.IE5\EVGU0AAP\MP90044903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81128"/>
            <a:ext cx="1347614" cy="179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7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提案循環バス運行経路</a:t>
            </a:r>
            <a:endParaRPr kumimoji="1" lang="ja-JP" altLang="en-US" dirty="0"/>
          </a:p>
        </p:txBody>
      </p:sp>
      <p:pic>
        <p:nvPicPr>
          <p:cNvPr id="1026" name="Picture 2" descr="WS00006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80"/>
            <a:ext cx="662473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Users\Yuta\AppData\Local\Microsoft\Windows\Temporary Internet Files\Content.IE5\Q1CBBJUH\MC9003209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66188"/>
            <a:ext cx="1814512" cy="9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94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62036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46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</p:spPr>
        <p:txBody>
          <a:bodyPr/>
          <a:lstStyle/>
          <a:p>
            <a:r>
              <a:rPr kumimoji="1" lang="ja-JP" altLang="en-US" dirty="0" smtClean="0"/>
              <a:t>桜通り十文字から清原球場までバスで行くと</a:t>
            </a:r>
            <a:r>
              <a:rPr lang="ja-JP" altLang="en-US" dirty="0" smtClean="0"/>
              <a:t>金額が高い！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ひと目でわかるような料金システム</a:t>
            </a:r>
            <a:endParaRPr kumimoji="1" lang="en-US" altLang="ja-JP" dirty="0" smtClean="0"/>
          </a:p>
          <a:p>
            <a:pPr marL="6858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であれば利用しやすい！</a:t>
            </a:r>
            <a:endParaRPr kumimoji="1" lang="ja-JP" altLang="en-US" dirty="0"/>
          </a:p>
        </p:txBody>
      </p:sp>
      <p:pic>
        <p:nvPicPr>
          <p:cNvPr id="3075" name="Picture 3" descr="C:\Users\Yuta\AppData\Local\Microsoft\Windows\Temporary Internet Files\Content.IE5\Y4CNC1ZP\MC9004415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2780928"/>
            <a:ext cx="1616795" cy="132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10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さらに将来的な提案として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80"/>
            <a:ext cx="6192687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9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392900506"/>
              </p:ext>
            </p:extLst>
          </p:nvPr>
        </p:nvGraphicFramePr>
        <p:xfrm>
          <a:off x="1524000" y="1397000"/>
          <a:ext cx="672040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環状にする意味は？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122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kumimoji="1" lang="ja-JP" altLang="en-US" dirty="0" smtClean="0"/>
              <a:t>若者をターゲットにすることで、結果的に高齢者をはじめ、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すべてのひとにとって利用しやすい環境</a:t>
            </a:r>
            <a:r>
              <a:rPr kumimoji="1" lang="ja-JP" altLang="en-US" dirty="0" smtClean="0">
                <a:solidFill>
                  <a:schemeClr val="tx1"/>
                </a:solidFill>
              </a:rPr>
              <a:t>になるのでは</a:t>
            </a:r>
            <a:r>
              <a:rPr kumimoji="1" lang="ja-JP" altLang="en-US" dirty="0" smtClean="0"/>
              <a:t>？</a:t>
            </a:r>
            <a:endParaRPr kumimoji="1" lang="en-US" altLang="ja-JP" dirty="0" smtClean="0"/>
          </a:p>
          <a:p>
            <a:pPr marL="68580" indent="0">
              <a:buNone/>
            </a:pPr>
            <a:endParaRPr lang="en-US" altLang="ja-JP" dirty="0"/>
          </a:p>
          <a:p>
            <a:pPr marL="68580" indent="0">
              <a:buNone/>
            </a:pPr>
            <a:r>
              <a:rPr kumimoji="1" lang="ja-JP" altLang="en-US" dirty="0" smtClean="0"/>
              <a:t>宇都宮への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「愛着」</a:t>
            </a:r>
            <a:r>
              <a:rPr kumimoji="1" lang="ja-JP" altLang="en-US" dirty="0" smtClean="0"/>
              <a:t>の更なる芽生え、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「魅力」</a:t>
            </a:r>
            <a:r>
              <a:rPr kumimoji="1" lang="ja-JP" altLang="en-US" dirty="0" smtClean="0"/>
              <a:t>の再発見へとつながる！</a:t>
            </a:r>
            <a:endParaRPr kumimoji="1" lang="en-US" altLang="ja-JP" dirty="0" smtClean="0"/>
          </a:p>
          <a:p>
            <a:pPr marL="68580" indent="0">
              <a:buNone/>
            </a:pPr>
            <a:r>
              <a:rPr lang="ja-JP" altLang="en-US" dirty="0" smtClean="0"/>
              <a:t>→宇都宮がもっと好きになる！</a:t>
            </a:r>
            <a:endParaRPr kumimoji="1" lang="ja-JP" altLang="en-US" dirty="0"/>
          </a:p>
        </p:txBody>
      </p:sp>
      <p:pic>
        <p:nvPicPr>
          <p:cNvPr id="9218" name="Picture 2" descr="C:\Users\Yuta\AppData\Local\Microsoft\Windows\Temporary Internet Files\Content.IE5\Q1CBBJUH\MC9003437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09119"/>
            <a:ext cx="1545336" cy="169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4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宇都宮市には魅力がいっぱい！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793582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228184" y="47251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など様々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01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kumimoji="1" lang="ja-JP" altLang="en-US" dirty="0" smtClean="0"/>
              <a:t>宇都宮市の</a:t>
            </a:r>
            <a:r>
              <a:rPr kumimoji="1" lang="en-US" altLang="ja-JP" dirty="0" smtClean="0"/>
              <a:t>LRT</a:t>
            </a:r>
            <a:r>
              <a:rPr kumimoji="1" lang="ja-JP" altLang="en-US" dirty="0" smtClean="0"/>
              <a:t>はまだ検討段階だが、だからこそ様々な案を考えることが出来る！</a:t>
            </a:r>
            <a:endParaRPr kumimoji="1" lang="en-US" altLang="ja-JP" dirty="0" smtClean="0"/>
          </a:p>
          <a:p>
            <a:pPr marL="68580" indent="0">
              <a:buNone/>
            </a:pPr>
            <a:endParaRPr lang="en-US" altLang="ja-JP" dirty="0"/>
          </a:p>
          <a:p>
            <a:pPr marL="68580" indent="0">
              <a:buNone/>
            </a:pPr>
            <a:r>
              <a:rPr kumimoji="1" lang="ja-JP" altLang="en-US" dirty="0" smtClean="0"/>
              <a:t>市民、企業そして宇都宮市が一体となって導入に</a:t>
            </a:r>
            <a:r>
              <a:rPr lang="ja-JP" altLang="en-US" dirty="0" smtClean="0"/>
              <a:t>向けて取り組むことが出来れば、必ず成功する。</a:t>
            </a:r>
            <a:endParaRPr kumimoji="1" lang="ja-JP" altLang="en-US" dirty="0"/>
          </a:p>
        </p:txBody>
      </p:sp>
      <p:pic>
        <p:nvPicPr>
          <p:cNvPr id="10242" name="Picture 2" descr="C:\Program Files (x86)\Microsoft Office\MEDIA\CAGCAT10\j029718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225" y="4878388"/>
            <a:ext cx="1809750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66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212138987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029991" y="556020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しかし、</a:t>
            </a:r>
            <a:r>
              <a:rPr lang="en-US" altLang="ja-JP" dirty="0" smtClean="0"/>
              <a:t>LRT</a:t>
            </a:r>
            <a:r>
              <a:rPr lang="ja-JP" altLang="en-US" dirty="0" smtClean="0"/>
              <a:t>を導入しただけで解決するわけではない。</a:t>
            </a:r>
            <a:endParaRPr kumimoji="1" lang="ja-JP" altLang="en-US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1029991" y="620688"/>
            <a:ext cx="7038243" cy="792088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宇都宮市が抱える問題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0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富山ライトレールを参考に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電停に設置するベンチを利用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電停内に「電停個性化スペース」を設ける</a:t>
            </a:r>
            <a:endParaRPr kumimoji="1" lang="en-US" altLang="ja-JP" dirty="0" smtClean="0"/>
          </a:p>
          <a:p>
            <a:pPr marL="68580" indent="0" algn="ctr"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 marL="68580" indent="0" algn="ctr">
              <a:buNone/>
            </a:pPr>
            <a:r>
              <a:rPr kumimoji="1" lang="ja-JP" altLang="en-US" dirty="0" smtClean="0"/>
              <a:t>市民、企業の関心を集め、市・住民・企業が一体となって取り組むことが出来る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924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まちの活性化には若者のパワー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若者がまちからいなくなると人口減少、まちの衰退につながることは多くの都市で見られた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ＬＲＴ導入予定経路の付近には</a:t>
            </a:r>
            <a:r>
              <a:rPr kumimoji="1" lang="ja-JP" altLang="en-US" dirty="0" smtClean="0">
                <a:solidFill>
                  <a:srgbClr val="FF0000"/>
                </a:solidFill>
              </a:rPr>
              <a:t>多くの高校、大学</a:t>
            </a:r>
            <a:r>
              <a:rPr kumimoji="1" lang="ja-JP" altLang="en-US" dirty="0" smtClean="0"/>
              <a:t>がある！</a:t>
            </a:r>
            <a:endParaRPr kumimoji="1" lang="en-US" altLang="ja-JP" dirty="0" smtClean="0"/>
          </a:p>
          <a:p>
            <a:pPr marL="68580" indent="0">
              <a:buNone/>
            </a:pPr>
            <a:r>
              <a:rPr lang="ja-JP" altLang="en-US" dirty="0" smtClean="0"/>
              <a:t>→この若者を取り込むことが出来れば、大きな成果がでる！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1026" name="Picture 2" descr="C:\Users\gyosei\AppData\Local\Microsoft\Windows\Temporary Internet Files\Content.IE5\99J8H4ED\MC9002926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764704"/>
            <a:ext cx="151333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09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LRT</a:t>
            </a:r>
            <a:r>
              <a:rPr kumimoji="1" lang="ja-JP" altLang="en-US" dirty="0" smtClean="0"/>
              <a:t>導入予定経路付近の学校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作新高校</a:t>
            </a:r>
            <a:endParaRPr kumimoji="1" lang="en-US" altLang="ja-JP" dirty="0" smtClean="0"/>
          </a:p>
          <a:p>
            <a:r>
              <a:rPr kumimoji="1" lang="ja-JP" altLang="en-US" dirty="0" smtClean="0"/>
              <a:t>宇短大付属高校</a:t>
            </a:r>
            <a:endParaRPr kumimoji="1" lang="en-US" altLang="ja-JP" dirty="0" smtClean="0"/>
          </a:p>
          <a:p>
            <a:r>
              <a:rPr lang="ja-JP" altLang="en-US" dirty="0"/>
              <a:t>文星芸</a:t>
            </a:r>
            <a:r>
              <a:rPr lang="ja-JP" altLang="en-US" dirty="0" smtClean="0"/>
              <a:t>大付属高校</a:t>
            </a:r>
            <a:endParaRPr kumimoji="1" lang="en-US" altLang="ja-JP" dirty="0" smtClean="0"/>
          </a:p>
          <a:p>
            <a:r>
              <a:rPr kumimoji="1" lang="ja-JP" altLang="en-US" dirty="0" smtClean="0"/>
              <a:t>白楊高校</a:t>
            </a:r>
            <a:endParaRPr kumimoji="1" lang="en-US" altLang="ja-JP" dirty="0" smtClean="0"/>
          </a:p>
          <a:p>
            <a:pPr marL="6858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など</a:t>
            </a:r>
            <a:endParaRPr kumimoji="1" lang="en-US" altLang="ja-JP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kumimoji="1" lang="ja-JP" altLang="en-US" dirty="0" smtClean="0"/>
              <a:t>宇都宮大学</a:t>
            </a:r>
            <a:endParaRPr kumimoji="1" lang="en-US" altLang="ja-JP" dirty="0" smtClean="0"/>
          </a:p>
          <a:p>
            <a:r>
              <a:rPr lang="ja-JP" altLang="en-US" dirty="0" smtClean="0"/>
              <a:t>作新女子短期大学</a:t>
            </a:r>
            <a:endParaRPr lang="en-US" altLang="ja-JP" dirty="0" smtClean="0"/>
          </a:p>
          <a:p>
            <a:r>
              <a:rPr kumimoji="1" lang="ja-JP" altLang="en-US" dirty="0" smtClean="0"/>
              <a:t>宇都宮共和大学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68580" indent="0">
              <a:buNone/>
            </a:pP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115616" y="4813994"/>
            <a:ext cx="71287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学校間の交流も盛んになる</a:t>
            </a:r>
            <a:endParaRPr lang="ja-JP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7" name="Picture 3" descr="C:\Users\Yuta\AppData\Local\Microsoft\Windows\Temporary Internet Files\Content.IE5\X6TEUKRN\MC9004457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25681"/>
            <a:ext cx="714146" cy="158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Yuta\AppData\Local\Microsoft\Windows\Temporary Internet Files\Content.IE5\Y4CNC1ZP\MC9004155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3"/>
            <a:ext cx="259228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21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若者の移動の足となるのは？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自動車・バイク？</a:t>
            </a:r>
            <a:endParaRPr kumimoji="1" lang="en-US" altLang="ja-JP" dirty="0" smtClean="0"/>
          </a:p>
          <a:p>
            <a:pPr marL="68580" indent="0">
              <a:buNone/>
            </a:pPr>
            <a:r>
              <a:rPr lang="ja-JP" altLang="en-US" dirty="0" smtClean="0"/>
              <a:t>→免許を持ってない人が多い。そもそも一人暮らしだと自動車を持てない！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やはり若者の移動の要となるものは自転車！</a:t>
            </a:r>
            <a:endParaRPr lang="en-US" altLang="ja-JP" dirty="0" smtClean="0"/>
          </a:p>
          <a:p>
            <a:pPr marL="68580" indent="0">
              <a:buNone/>
            </a:pPr>
            <a:r>
              <a:rPr lang="ja-JP" altLang="en-US" dirty="0" smtClean="0"/>
              <a:t>　遠出する際はバス・電車などの公共交通！</a:t>
            </a:r>
            <a:endParaRPr lang="en-US" altLang="ja-JP" dirty="0" smtClean="0"/>
          </a:p>
          <a:p>
            <a:endParaRPr lang="en-US" altLang="ja-JP" dirty="0" smtClean="0"/>
          </a:p>
          <a:p>
            <a:pPr marL="6858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87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そこで、次の</a:t>
            </a:r>
            <a:r>
              <a:rPr kumimoji="1" lang="en-US" altLang="ja-JP" dirty="0" smtClean="0"/>
              <a:t>3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提案をする。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53415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10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50752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48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スティン">
  <a:themeElements>
    <a:clrScheme name="オースティン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オースティン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オースティン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444</TotalTime>
  <Words>491</Words>
  <Application>Microsoft Office PowerPoint</Application>
  <PresentationFormat>画面に合わせる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オースティン</vt:lpstr>
      <vt:lpstr>LRTを中核とした宇都宮市の まちづくり</vt:lpstr>
      <vt:lpstr>宇都宮市には魅力がいっぱい！</vt:lpstr>
      <vt:lpstr>宇都宮市が抱える問題</vt:lpstr>
      <vt:lpstr>富山ライトレールを参考に</vt:lpstr>
      <vt:lpstr>まちの活性化には若者のパワー</vt:lpstr>
      <vt:lpstr>LRT導入予定経路付近の学校</vt:lpstr>
      <vt:lpstr>若者の移動の足となるのは？</vt:lpstr>
      <vt:lpstr>そこで、次の3つの提案をする。</vt:lpstr>
      <vt:lpstr>PowerPoint プレゼンテーション</vt:lpstr>
      <vt:lpstr>自転車を利用したアクセス方法</vt:lpstr>
      <vt:lpstr>移動できる範囲が広くなる！</vt:lpstr>
      <vt:lpstr>PowerPoint プレゼンテーション</vt:lpstr>
      <vt:lpstr>バスがあると便利！</vt:lpstr>
      <vt:lpstr>提案循環バス運行経路</vt:lpstr>
      <vt:lpstr>PowerPoint プレゼンテーション</vt:lpstr>
      <vt:lpstr>PowerPoint プレゼンテーション</vt:lpstr>
      <vt:lpstr>さらに将来的な提案として</vt:lpstr>
      <vt:lpstr>環状にする意味は？</vt:lpstr>
      <vt:lpstr>PowerPoint プレゼンテーション</vt:lpstr>
      <vt:lpstr>PowerPoint プレゼンテーション</vt:lpstr>
    </vt:vector>
  </TitlesOfParts>
  <Company>utsunomiya-u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LRTを中核とした宇都宮市の まちづくり</dc:title>
  <dc:creator>mncroot</dc:creator>
  <cp:lastModifiedBy>gyosei</cp:lastModifiedBy>
  <cp:revision>22</cp:revision>
  <dcterms:created xsi:type="dcterms:W3CDTF">2012-11-05T01:46:38Z</dcterms:created>
  <dcterms:modified xsi:type="dcterms:W3CDTF">2012-11-08T03:48:00Z</dcterms:modified>
</cp:coreProperties>
</file>